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tiff" ContentType="image/tif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9" r:id="rId3"/>
    <p:sldId id="257" r:id="rId4"/>
    <p:sldId id="256" r:id="rId5"/>
    <p:sldId id="261" r:id="rId6"/>
    <p:sldId id="262" r:id="rId7"/>
    <p:sldId id="264" r:id="rId8"/>
    <p:sldId id="272" r:id="rId9"/>
    <p:sldId id="273" r:id="rId10"/>
    <p:sldId id="276" r:id="rId11"/>
    <p:sldId id="265" r:id="rId12"/>
    <p:sldId id="266" r:id="rId13"/>
    <p:sldId id="268" r:id="rId14"/>
    <p:sldId id="269" r:id="rId15"/>
    <p:sldId id="270" r:id="rId16"/>
    <p:sldId id="271" r:id="rId17"/>
    <p:sldId id="259" r:id="rId18"/>
    <p:sldId id="278" r:id="rId19"/>
    <p:sldId id="281" r:id="rId20"/>
    <p:sldId id="260" r:id="rId21"/>
    <p:sldId id="291" r:id="rId22"/>
    <p:sldId id="282" r:id="rId23"/>
    <p:sldId id="285" r:id="rId24"/>
    <p:sldId id="29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7E54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F555F-9A8E-453A-8533-12D796D7DB9D}" type="doc">
      <dgm:prSet loTypeId="urn:microsoft.com/office/officeart/2005/8/layout/radial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4E291FA-398D-4B81-96FE-5EF8781A70BE}">
      <dgm:prSet phldrT="[Текст]" custT="1"/>
      <dgm:spPr>
        <a:gradFill rotWithShape="0">
          <a:gsLst>
            <a:gs pos="0">
              <a:srgbClr val="00B0F0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24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Основні</a:t>
          </a:r>
          <a:endParaRPr lang="ru-RU" sz="24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24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способи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формування</a:t>
          </a:r>
          <a:r>
            <a: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>
            <a:lnSpc>
              <a:spcPct val="100000"/>
            </a:lnSpc>
          </a:pPr>
          <a:r>
            <a:rPr lang="ru-RU" sz="24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груп</a:t>
          </a:r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C6C811-49B9-498F-BF25-4001428C949F}" type="sibTrans" cxnId="{1528EAE5-2D06-4147-9396-31E8D64DD196}">
      <dgm:prSet/>
      <dgm:spPr/>
      <dgm:t>
        <a:bodyPr/>
        <a:lstStyle/>
        <a:p>
          <a:endParaRPr lang="ru-RU"/>
        </a:p>
      </dgm:t>
    </dgm:pt>
    <dgm:pt modelId="{23A0A0E8-2BC2-47CC-BC6F-CAADFCCA1122}" type="parTrans" cxnId="{1528EAE5-2D06-4147-9396-31E8D64DD196}">
      <dgm:prSet/>
      <dgm:spPr/>
      <dgm:t>
        <a:bodyPr/>
        <a:lstStyle/>
        <a:p>
          <a:endParaRPr lang="ru-RU"/>
        </a:p>
      </dgm:t>
    </dgm:pt>
    <dgm:pt modelId="{3F0D0205-8C91-4ECC-8AE5-22F131AA8318}">
      <dgm:prSet custT="1"/>
      <dgm:spPr/>
      <dgm:t>
        <a:bodyPr/>
        <a:lstStyle/>
        <a:p>
          <a:pPr algn="ctr"/>
          <a:r>
            <a:rPr lang="uk-UA" sz="1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 </a:t>
          </a:r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вибором вчителя 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8186503-8324-49C3-8877-DC1A59C8DAF8}" type="parTrans" cxnId="{EDC1A2D3-80AF-49B1-8EAF-B2AEB159E2B7}">
      <dgm:prSet/>
      <dgm:spPr/>
      <dgm:t>
        <a:bodyPr/>
        <a:lstStyle/>
        <a:p>
          <a:endParaRPr lang="ru-RU"/>
        </a:p>
      </dgm:t>
    </dgm:pt>
    <dgm:pt modelId="{CC6B71F1-395F-4D7C-8BD5-19071C1DDCDF}" type="sibTrans" cxnId="{EDC1A2D3-80AF-49B1-8EAF-B2AEB159E2B7}">
      <dgm:prSet/>
      <dgm:spPr/>
      <dgm:t>
        <a:bodyPr/>
        <a:lstStyle/>
        <a:p>
          <a:endParaRPr lang="ru-RU"/>
        </a:p>
      </dgm:t>
    </dgm:pt>
    <dgm:pt modelId="{D16F9197-7193-4CFE-A0D9-DBD8566AAD52}">
      <dgm:prSet custT="1"/>
      <dgm:spPr/>
      <dgm:t>
        <a:bodyPr/>
        <a:lstStyle/>
        <a:p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 вибором учнів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E310747-661B-457D-BA84-08C26502633B}" type="parTrans" cxnId="{E13BEA85-B2F2-40B0-B742-B9135E070FD9}">
      <dgm:prSet/>
      <dgm:spPr/>
      <dgm:t>
        <a:bodyPr/>
        <a:lstStyle/>
        <a:p>
          <a:endParaRPr lang="ru-RU"/>
        </a:p>
      </dgm:t>
    </dgm:pt>
    <dgm:pt modelId="{793EE1CD-9356-4280-8E31-355DD0EDF7EA}" type="sibTrans" cxnId="{E13BEA85-B2F2-40B0-B742-B9135E070FD9}">
      <dgm:prSet/>
      <dgm:spPr/>
      <dgm:t>
        <a:bodyPr/>
        <a:lstStyle/>
        <a:p>
          <a:endParaRPr lang="ru-RU"/>
        </a:p>
      </dgm:t>
    </dgm:pt>
    <dgm:pt modelId="{02A87595-193D-41D8-9EDE-D60BF35854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 набору</a:t>
          </a:r>
          <a:r>
            <a: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лідерів</a:t>
          </a:r>
          <a:r>
            <a: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3DBA2046-B2D0-49BB-90AD-5465DBE7AB14}" type="parTrans" cxnId="{E45C885A-B338-45E7-8D13-5FEF4D8A9BE3}">
      <dgm:prSet/>
      <dgm:spPr/>
      <dgm:t>
        <a:bodyPr/>
        <a:lstStyle/>
        <a:p>
          <a:endParaRPr lang="ru-RU"/>
        </a:p>
      </dgm:t>
    </dgm:pt>
    <dgm:pt modelId="{803278F8-77B0-4833-A8B0-69847A446203}" type="sibTrans" cxnId="{E45C885A-B338-45E7-8D13-5FEF4D8A9BE3}">
      <dgm:prSet/>
      <dgm:spPr/>
      <dgm:t>
        <a:bodyPr/>
        <a:lstStyle/>
        <a:p>
          <a:endParaRPr lang="ru-RU"/>
        </a:p>
      </dgm:t>
    </dgm:pt>
    <dgm:pt modelId="{4081D3EB-4243-4C36-921A-484059FE97BD}">
      <dgm:prSet custT="1"/>
      <dgm:spPr/>
      <dgm:t>
        <a:bodyPr/>
        <a:lstStyle/>
        <a:p>
          <a:pPr algn="ctr"/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 стилю інтелектуальної діяльності 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B1C228B-E145-4FD6-B453-43F3F1A51BC6}" type="parTrans" cxnId="{4D7CC716-8850-421A-935B-156095049DFE}">
      <dgm:prSet/>
      <dgm:spPr/>
      <dgm:t>
        <a:bodyPr/>
        <a:lstStyle/>
        <a:p>
          <a:endParaRPr lang="ru-RU"/>
        </a:p>
      </dgm:t>
    </dgm:pt>
    <dgm:pt modelId="{DD111B12-4DBF-4287-BE1A-AC8D6C9F20FE}" type="sibTrans" cxnId="{4D7CC716-8850-421A-935B-156095049DFE}">
      <dgm:prSet/>
      <dgm:spPr/>
      <dgm:t>
        <a:bodyPr/>
        <a:lstStyle/>
        <a:p>
          <a:endParaRPr lang="ru-RU"/>
        </a:p>
      </dgm:t>
    </dgm:pt>
    <dgm:pt modelId="{93724FF5-23D4-4588-A653-6DF15FFD81C3}">
      <dgm:prSet custT="1"/>
      <dgm:spPr/>
      <dgm:t>
        <a:bodyPr/>
        <a:lstStyle/>
        <a:p>
          <a:r>
            <a:rPr lang="uk-UA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 </a:t>
          </a:r>
          <a:r>
            <a:rPr lang="uk-UA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випадковому </a:t>
          </a:r>
          <a:r>
            <a:rPr lang="uk-UA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порядку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E19C12C-A34F-4A3E-BA6C-66E1EF05BF59}" type="parTrans" cxnId="{9EFEA54B-C9E8-41FE-B97B-1B847332A918}">
      <dgm:prSet/>
      <dgm:spPr/>
      <dgm:t>
        <a:bodyPr/>
        <a:lstStyle/>
        <a:p>
          <a:endParaRPr lang="ru-RU"/>
        </a:p>
      </dgm:t>
    </dgm:pt>
    <dgm:pt modelId="{57DC5AC5-0346-478C-A5EB-FA6E7388B1F8}" type="sibTrans" cxnId="{9EFEA54B-C9E8-41FE-B97B-1B847332A918}">
      <dgm:prSet/>
      <dgm:spPr/>
      <dgm:t>
        <a:bodyPr/>
        <a:lstStyle/>
        <a:p>
          <a:endParaRPr lang="ru-RU"/>
        </a:p>
      </dgm:t>
    </dgm:pt>
    <dgm:pt modelId="{70397CBE-2F33-4E12-A5A4-B0A450FA6619}" type="pres">
      <dgm:prSet presAssocID="{4C7F555F-9A8E-453A-8533-12D796D7DB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38899A-09E9-483F-8BBB-294EC482F7BF}" type="pres">
      <dgm:prSet presAssocID="{14E291FA-398D-4B81-96FE-5EF8781A70BE}" presName="centerShape" presStyleLbl="node0" presStyleIdx="0" presStyleCnt="1" custScaleX="163544" custScaleY="137334" custLinFactNeighborX="-4823" custLinFactNeighborY="-1911"/>
      <dgm:spPr/>
      <dgm:t>
        <a:bodyPr/>
        <a:lstStyle/>
        <a:p>
          <a:endParaRPr lang="ru-RU"/>
        </a:p>
      </dgm:t>
    </dgm:pt>
    <dgm:pt modelId="{E3301B1D-5580-4823-89E9-B2393A846D9A}" type="pres">
      <dgm:prSet presAssocID="{28186503-8324-49C3-8877-DC1A59C8DAF8}" presName="Name9" presStyleLbl="parChTrans1D2" presStyleIdx="0" presStyleCnt="5"/>
      <dgm:spPr/>
      <dgm:t>
        <a:bodyPr/>
        <a:lstStyle/>
        <a:p>
          <a:endParaRPr lang="ru-RU"/>
        </a:p>
      </dgm:t>
    </dgm:pt>
    <dgm:pt modelId="{1716489C-863C-4E8B-8773-E40A4DEC56DF}" type="pres">
      <dgm:prSet presAssocID="{28186503-8324-49C3-8877-DC1A59C8DAF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B263D052-B67C-4D27-99CA-C261E62C185B}" type="pres">
      <dgm:prSet presAssocID="{3F0D0205-8C91-4ECC-8AE5-22F131AA8318}" presName="node" presStyleLbl="node1" presStyleIdx="0" presStyleCnt="5" custScaleX="136325" custScaleY="96648" custRadScaleRad="111583" custRadScaleInc="-11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BE87B-7CA2-4FF1-B12F-FAFA996242A3}" type="pres">
      <dgm:prSet presAssocID="{8E310747-661B-457D-BA84-08C26502633B}" presName="Name9" presStyleLbl="parChTrans1D2" presStyleIdx="1" presStyleCnt="5"/>
      <dgm:spPr/>
      <dgm:t>
        <a:bodyPr/>
        <a:lstStyle/>
        <a:p>
          <a:endParaRPr lang="ru-RU"/>
        </a:p>
      </dgm:t>
    </dgm:pt>
    <dgm:pt modelId="{AD919516-3E5D-44E2-B160-FE99918F3B42}" type="pres">
      <dgm:prSet presAssocID="{8E310747-661B-457D-BA84-08C26502633B}" presName="connTx" presStyleLbl="parChTrans1D2" presStyleIdx="1" presStyleCnt="5"/>
      <dgm:spPr/>
      <dgm:t>
        <a:bodyPr/>
        <a:lstStyle/>
        <a:p>
          <a:endParaRPr lang="ru-RU"/>
        </a:p>
      </dgm:t>
    </dgm:pt>
    <dgm:pt modelId="{E2229990-A0A1-4047-B57F-EA7C1EC1D52E}" type="pres">
      <dgm:prSet presAssocID="{D16F9197-7193-4CFE-A0D9-DBD8566AAD52}" presName="node" presStyleLbl="node1" presStyleIdx="1" presStyleCnt="5" custScaleX="127689" custScaleY="110380" custRadScaleRad="113586" custRadScaleInc="-4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FE10A-CF02-4FC8-A95E-D7F04D93E2B4}" type="pres">
      <dgm:prSet presAssocID="{3DBA2046-B2D0-49BB-90AD-5465DBE7AB14}" presName="Name9" presStyleLbl="parChTrans1D2" presStyleIdx="2" presStyleCnt="5"/>
      <dgm:spPr/>
      <dgm:t>
        <a:bodyPr/>
        <a:lstStyle/>
        <a:p>
          <a:endParaRPr lang="ru-RU"/>
        </a:p>
      </dgm:t>
    </dgm:pt>
    <dgm:pt modelId="{6E3A622C-E726-4C7C-A77D-132320354540}" type="pres">
      <dgm:prSet presAssocID="{3DBA2046-B2D0-49BB-90AD-5465DBE7AB14}" presName="connTx" presStyleLbl="parChTrans1D2" presStyleIdx="2" presStyleCnt="5"/>
      <dgm:spPr/>
      <dgm:t>
        <a:bodyPr/>
        <a:lstStyle/>
        <a:p>
          <a:endParaRPr lang="ru-RU"/>
        </a:p>
      </dgm:t>
    </dgm:pt>
    <dgm:pt modelId="{EAA9A652-F4FB-438C-B15F-DAC270A1E255}" type="pres">
      <dgm:prSet presAssocID="{02A87595-193D-41D8-9EDE-D60BF358546A}" presName="node" presStyleLbl="node1" presStyleIdx="2" presStyleCnt="5" custScaleX="168398" custScaleY="104425" custRadScaleRad="110625" custRadScaleInc="-19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2C9AA-1F79-4473-9343-0DCE023D54C9}" type="pres">
      <dgm:prSet presAssocID="{5B1C228B-E145-4FD6-B453-43F3F1A51BC6}" presName="Name9" presStyleLbl="parChTrans1D2" presStyleIdx="3" presStyleCnt="5"/>
      <dgm:spPr/>
      <dgm:t>
        <a:bodyPr/>
        <a:lstStyle/>
        <a:p>
          <a:endParaRPr lang="ru-RU"/>
        </a:p>
      </dgm:t>
    </dgm:pt>
    <dgm:pt modelId="{FF9110EB-A7F4-40CC-9687-49C1ED7DB56E}" type="pres">
      <dgm:prSet presAssocID="{5B1C228B-E145-4FD6-B453-43F3F1A51BC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024B5CE5-AF8D-4F29-83E9-87A5B4FB9DCA}" type="pres">
      <dgm:prSet presAssocID="{4081D3EB-4243-4C36-921A-484059FE97BD}" presName="node" presStyleLbl="node1" presStyleIdx="3" presStyleCnt="5" custScaleX="183855" custScaleY="105392" custRadScaleRad="133888" custRadScaleInc="52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DF3F5-F6AC-488F-9F72-92EE27A22F53}" type="pres">
      <dgm:prSet presAssocID="{FE19C12C-A34F-4A3E-BA6C-66E1EF05BF59}" presName="Name9" presStyleLbl="parChTrans1D2" presStyleIdx="4" presStyleCnt="5"/>
      <dgm:spPr/>
      <dgm:t>
        <a:bodyPr/>
        <a:lstStyle/>
        <a:p>
          <a:endParaRPr lang="ru-RU"/>
        </a:p>
      </dgm:t>
    </dgm:pt>
    <dgm:pt modelId="{363C558E-DED5-4088-80E5-B7A0A3A5FA93}" type="pres">
      <dgm:prSet presAssocID="{FE19C12C-A34F-4A3E-BA6C-66E1EF05BF59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16E5191-0FB7-4829-AD37-EC2EE14D3444}" type="pres">
      <dgm:prSet presAssocID="{93724FF5-23D4-4588-A653-6DF15FFD81C3}" presName="node" presStyleLbl="node1" presStyleIdx="4" presStyleCnt="5" custScaleX="136247" custScaleY="117820" custRadScaleRad="134446" custRadScaleInc="-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43FB54-AD81-4F7B-9858-BC0C109EAE03}" type="presOf" srcId="{28186503-8324-49C3-8877-DC1A59C8DAF8}" destId="{E3301B1D-5580-4823-89E9-B2393A846D9A}" srcOrd="0" destOrd="0" presId="urn:microsoft.com/office/officeart/2005/8/layout/radial1"/>
    <dgm:cxn modelId="{E13BEA85-B2F2-40B0-B742-B9135E070FD9}" srcId="{14E291FA-398D-4B81-96FE-5EF8781A70BE}" destId="{D16F9197-7193-4CFE-A0D9-DBD8566AAD52}" srcOrd="1" destOrd="0" parTransId="{8E310747-661B-457D-BA84-08C26502633B}" sibTransId="{793EE1CD-9356-4280-8E31-355DD0EDF7EA}"/>
    <dgm:cxn modelId="{A6E814B9-A6C0-435B-9CFF-447C673DFBEF}" type="presOf" srcId="{3DBA2046-B2D0-49BB-90AD-5465DBE7AB14}" destId="{575FE10A-CF02-4FC8-A95E-D7F04D93E2B4}" srcOrd="0" destOrd="0" presId="urn:microsoft.com/office/officeart/2005/8/layout/radial1"/>
    <dgm:cxn modelId="{006C1E0F-FDCC-4F19-8F98-69BDFEAD2C4E}" type="presOf" srcId="{4081D3EB-4243-4C36-921A-484059FE97BD}" destId="{024B5CE5-AF8D-4F29-83E9-87A5B4FB9DCA}" srcOrd="0" destOrd="0" presId="urn:microsoft.com/office/officeart/2005/8/layout/radial1"/>
    <dgm:cxn modelId="{D7300126-FED3-498F-BB42-80191804DDBD}" type="presOf" srcId="{FE19C12C-A34F-4A3E-BA6C-66E1EF05BF59}" destId="{5A0DF3F5-F6AC-488F-9F72-92EE27A22F53}" srcOrd="0" destOrd="0" presId="urn:microsoft.com/office/officeart/2005/8/layout/radial1"/>
    <dgm:cxn modelId="{9EFEA54B-C9E8-41FE-B97B-1B847332A918}" srcId="{14E291FA-398D-4B81-96FE-5EF8781A70BE}" destId="{93724FF5-23D4-4588-A653-6DF15FFD81C3}" srcOrd="4" destOrd="0" parTransId="{FE19C12C-A34F-4A3E-BA6C-66E1EF05BF59}" sibTransId="{57DC5AC5-0346-478C-A5EB-FA6E7388B1F8}"/>
    <dgm:cxn modelId="{9DF94030-BFD9-4C58-BD2E-1DE9DA0B9A2E}" type="presOf" srcId="{28186503-8324-49C3-8877-DC1A59C8DAF8}" destId="{1716489C-863C-4E8B-8773-E40A4DEC56DF}" srcOrd="1" destOrd="0" presId="urn:microsoft.com/office/officeart/2005/8/layout/radial1"/>
    <dgm:cxn modelId="{1528EAE5-2D06-4147-9396-31E8D64DD196}" srcId="{4C7F555F-9A8E-453A-8533-12D796D7DB9D}" destId="{14E291FA-398D-4B81-96FE-5EF8781A70BE}" srcOrd="0" destOrd="0" parTransId="{23A0A0E8-2BC2-47CC-BC6F-CAADFCCA1122}" sibTransId="{82C6C811-49B9-498F-BF25-4001428C949F}"/>
    <dgm:cxn modelId="{CB46E6DD-E11B-4FAB-85FB-6C9B7A55148E}" type="presOf" srcId="{02A87595-193D-41D8-9EDE-D60BF358546A}" destId="{EAA9A652-F4FB-438C-B15F-DAC270A1E255}" srcOrd="0" destOrd="0" presId="urn:microsoft.com/office/officeart/2005/8/layout/radial1"/>
    <dgm:cxn modelId="{A1FDADB3-3D76-45E7-B72D-6BAAF401D9AB}" type="presOf" srcId="{5B1C228B-E145-4FD6-B453-43F3F1A51BC6}" destId="{FF9110EB-A7F4-40CC-9687-49C1ED7DB56E}" srcOrd="1" destOrd="0" presId="urn:microsoft.com/office/officeart/2005/8/layout/radial1"/>
    <dgm:cxn modelId="{8EF17DC3-BB9B-4466-AB9B-59864F9C2758}" type="presOf" srcId="{3F0D0205-8C91-4ECC-8AE5-22F131AA8318}" destId="{B263D052-B67C-4D27-99CA-C261E62C185B}" srcOrd="0" destOrd="0" presId="urn:microsoft.com/office/officeart/2005/8/layout/radial1"/>
    <dgm:cxn modelId="{EA0FEA40-03FF-40B8-9968-6D9BBB34503F}" type="presOf" srcId="{8E310747-661B-457D-BA84-08C26502633B}" destId="{AD919516-3E5D-44E2-B160-FE99918F3B42}" srcOrd="1" destOrd="0" presId="urn:microsoft.com/office/officeart/2005/8/layout/radial1"/>
    <dgm:cxn modelId="{35CD5AF3-0504-4677-9A92-56E38F07DE21}" type="presOf" srcId="{14E291FA-398D-4B81-96FE-5EF8781A70BE}" destId="{3D38899A-09E9-483F-8BBB-294EC482F7BF}" srcOrd="0" destOrd="0" presId="urn:microsoft.com/office/officeart/2005/8/layout/radial1"/>
    <dgm:cxn modelId="{4D7CC716-8850-421A-935B-156095049DFE}" srcId="{14E291FA-398D-4B81-96FE-5EF8781A70BE}" destId="{4081D3EB-4243-4C36-921A-484059FE97BD}" srcOrd="3" destOrd="0" parTransId="{5B1C228B-E145-4FD6-B453-43F3F1A51BC6}" sibTransId="{DD111B12-4DBF-4287-BE1A-AC8D6C9F20FE}"/>
    <dgm:cxn modelId="{7EBF5F62-EBA1-4AA8-9F33-F613030DF344}" type="presOf" srcId="{FE19C12C-A34F-4A3E-BA6C-66E1EF05BF59}" destId="{363C558E-DED5-4088-80E5-B7A0A3A5FA93}" srcOrd="1" destOrd="0" presId="urn:microsoft.com/office/officeart/2005/8/layout/radial1"/>
    <dgm:cxn modelId="{9D8A9B7A-8D33-47F1-96F8-78B29BC8C0D4}" type="presOf" srcId="{D16F9197-7193-4CFE-A0D9-DBD8566AAD52}" destId="{E2229990-A0A1-4047-B57F-EA7C1EC1D52E}" srcOrd="0" destOrd="0" presId="urn:microsoft.com/office/officeart/2005/8/layout/radial1"/>
    <dgm:cxn modelId="{A30556F1-C0B0-48C2-90ED-643988C64C46}" type="presOf" srcId="{3DBA2046-B2D0-49BB-90AD-5465DBE7AB14}" destId="{6E3A622C-E726-4C7C-A77D-132320354540}" srcOrd="1" destOrd="0" presId="urn:microsoft.com/office/officeart/2005/8/layout/radial1"/>
    <dgm:cxn modelId="{24F0B5FB-6D3C-4EF7-AC78-4097376F31F5}" type="presOf" srcId="{4C7F555F-9A8E-453A-8533-12D796D7DB9D}" destId="{70397CBE-2F33-4E12-A5A4-B0A450FA6619}" srcOrd="0" destOrd="0" presId="urn:microsoft.com/office/officeart/2005/8/layout/radial1"/>
    <dgm:cxn modelId="{E45C885A-B338-45E7-8D13-5FEF4D8A9BE3}" srcId="{14E291FA-398D-4B81-96FE-5EF8781A70BE}" destId="{02A87595-193D-41D8-9EDE-D60BF358546A}" srcOrd="2" destOrd="0" parTransId="{3DBA2046-B2D0-49BB-90AD-5465DBE7AB14}" sibTransId="{803278F8-77B0-4833-A8B0-69847A446203}"/>
    <dgm:cxn modelId="{FB3E27F9-656E-40D5-B073-7A6CD84690F3}" type="presOf" srcId="{93724FF5-23D4-4588-A653-6DF15FFD81C3}" destId="{516E5191-0FB7-4829-AD37-EC2EE14D3444}" srcOrd="0" destOrd="0" presId="urn:microsoft.com/office/officeart/2005/8/layout/radial1"/>
    <dgm:cxn modelId="{D695E035-1C8D-4E6E-9C90-9F2A8AD6F94E}" type="presOf" srcId="{5B1C228B-E145-4FD6-B453-43F3F1A51BC6}" destId="{3032C9AA-1F79-4473-9343-0DCE023D54C9}" srcOrd="0" destOrd="0" presId="urn:microsoft.com/office/officeart/2005/8/layout/radial1"/>
    <dgm:cxn modelId="{780885F9-857C-464D-803F-E7AC10B6FCCD}" type="presOf" srcId="{8E310747-661B-457D-BA84-08C26502633B}" destId="{BB9BE87B-7CA2-4FF1-B12F-FAFA996242A3}" srcOrd="0" destOrd="0" presId="urn:microsoft.com/office/officeart/2005/8/layout/radial1"/>
    <dgm:cxn modelId="{EDC1A2D3-80AF-49B1-8EAF-B2AEB159E2B7}" srcId="{14E291FA-398D-4B81-96FE-5EF8781A70BE}" destId="{3F0D0205-8C91-4ECC-8AE5-22F131AA8318}" srcOrd="0" destOrd="0" parTransId="{28186503-8324-49C3-8877-DC1A59C8DAF8}" sibTransId="{CC6B71F1-395F-4D7C-8BD5-19071C1DDCDF}"/>
    <dgm:cxn modelId="{36F5E104-09E0-40D9-BCBB-A0F4232426E3}" type="presParOf" srcId="{70397CBE-2F33-4E12-A5A4-B0A450FA6619}" destId="{3D38899A-09E9-483F-8BBB-294EC482F7BF}" srcOrd="0" destOrd="0" presId="urn:microsoft.com/office/officeart/2005/8/layout/radial1"/>
    <dgm:cxn modelId="{971B7491-AC70-4D00-A622-61DD179D3830}" type="presParOf" srcId="{70397CBE-2F33-4E12-A5A4-B0A450FA6619}" destId="{E3301B1D-5580-4823-89E9-B2393A846D9A}" srcOrd="1" destOrd="0" presId="urn:microsoft.com/office/officeart/2005/8/layout/radial1"/>
    <dgm:cxn modelId="{586C7177-FBA0-4959-A6A9-4C3758A8CC86}" type="presParOf" srcId="{E3301B1D-5580-4823-89E9-B2393A846D9A}" destId="{1716489C-863C-4E8B-8773-E40A4DEC56DF}" srcOrd="0" destOrd="0" presId="urn:microsoft.com/office/officeart/2005/8/layout/radial1"/>
    <dgm:cxn modelId="{7C319ABF-1994-4632-8B04-7BF2813ABAE3}" type="presParOf" srcId="{70397CBE-2F33-4E12-A5A4-B0A450FA6619}" destId="{B263D052-B67C-4D27-99CA-C261E62C185B}" srcOrd="2" destOrd="0" presId="urn:microsoft.com/office/officeart/2005/8/layout/radial1"/>
    <dgm:cxn modelId="{8237B503-28E9-4D56-AEB5-C825D43DCD4D}" type="presParOf" srcId="{70397CBE-2F33-4E12-A5A4-B0A450FA6619}" destId="{BB9BE87B-7CA2-4FF1-B12F-FAFA996242A3}" srcOrd="3" destOrd="0" presId="urn:microsoft.com/office/officeart/2005/8/layout/radial1"/>
    <dgm:cxn modelId="{5CFC8529-DED6-4DE1-8BCC-460970836F84}" type="presParOf" srcId="{BB9BE87B-7CA2-4FF1-B12F-FAFA996242A3}" destId="{AD919516-3E5D-44E2-B160-FE99918F3B42}" srcOrd="0" destOrd="0" presId="urn:microsoft.com/office/officeart/2005/8/layout/radial1"/>
    <dgm:cxn modelId="{BF09B16D-3C74-4106-8840-D78DDF0F65FF}" type="presParOf" srcId="{70397CBE-2F33-4E12-A5A4-B0A450FA6619}" destId="{E2229990-A0A1-4047-B57F-EA7C1EC1D52E}" srcOrd="4" destOrd="0" presId="urn:microsoft.com/office/officeart/2005/8/layout/radial1"/>
    <dgm:cxn modelId="{845504BF-B62A-4943-BA61-64F8EEFC7681}" type="presParOf" srcId="{70397CBE-2F33-4E12-A5A4-B0A450FA6619}" destId="{575FE10A-CF02-4FC8-A95E-D7F04D93E2B4}" srcOrd="5" destOrd="0" presId="urn:microsoft.com/office/officeart/2005/8/layout/radial1"/>
    <dgm:cxn modelId="{C1A5E57A-8E1E-4ED5-8B6A-45E7945662EE}" type="presParOf" srcId="{575FE10A-CF02-4FC8-A95E-D7F04D93E2B4}" destId="{6E3A622C-E726-4C7C-A77D-132320354540}" srcOrd="0" destOrd="0" presId="urn:microsoft.com/office/officeart/2005/8/layout/radial1"/>
    <dgm:cxn modelId="{416F1707-CCED-4DB3-866D-FADF7E26F49D}" type="presParOf" srcId="{70397CBE-2F33-4E12-A5A4-B0A450FA6619}" destId="{EAA9A652-F4FB-438C-B15F-DAC270A1E255}" srcOrd="6" destOrd="0" presId="urn:microsoft.com/office/officeart/2005/8/layout/radial1"/>
    <dgm:cxn modelId="{BC2BA540-B7CE-4B7C-88C0-692D91488E74}" type="presParOf" srcId="{70397CBE-2F33-4E12-A5A4-B0A450FA6619}" destId="{3032C9AA-1F79-4473-9343-0DCE023D54C9}" srcOrd="7" destOrd="0" presId="urn:microsoft.com/office/officeart/2005/8/layout/radial1"/>
    <dgm:cxn modelId="{6E2F3550-FA8E-4B51-A06A-F9D637A98909}" type="presParOf" srcId="{3032C9AA-1F79-4473-9343-0DCE023D54C9}" destId="{FF9110EB-A7F4-40CC-9687-49C1ED7DB56E}" srcOrd="0" destOrd="0" presId="urn:microsoft.com/office/officeart/2005/8/layout/radial1"/>
    <dgm:cxn modelId="{EF55F65B-1B0E-4BC3-820E-AF62DBDE159D}" type="presParOf" srcId="{70397CBE-2F33-4E12-A5A4-B0A450FA6619}" destId="{024B5CE5-AF8D-4F29-83E9-87A5B4FB9DCA}" srcOrd="8" destOrd="0" presId="urn:microsoft.com/office/officeart/2005/8/layout/radial1"/>
    <dgm:cxn modelId="{5AEB4A62-D4FE-4EF6-85E1-FAE5B6F05CB6}" type="presParOf" srcId="{70397CBE-2F33-4E12-A5A4-B0A450FA6619}" destId="{5A0DF3F5-F6AC-488F-9F72-92EE27A22F53}" srcOrd="9" destOrd="0" presId="urn:microsoft.com/office/officeart/2005/8/layout/radial1"/>
    <dgm:cxn modelId="{944E4B25-D008-4BEB-AAC2-5E6EACB4071F}" type="presParOf" srcId="{5A0DF3F5-F6AC-488F-9F72-92EE27A22F53}" destId="{363C558E-DED5-4088-80E5-B7A0A3A5FA93}" srcOrd="0" destOrd="0" presId="urn:microsoft.com/office/officeart/2005/8/layout/radial1"/>
    <dgm:cxn modelId="{2BD5C876-EFB4-42A7-B90B-C1DF4F87CFFF}" type="presParOf" srcId="{70397CBE-2F33-4E12-A5A4-B0A450FA6619}" destId="{516E5191-0FB7-4829-AD37-EC2EE14D344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A6C60E-DAF8-41CB-9E77-89FDBA18788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FC44F5C-480B-46BF-9F20-EB79DFADE79C}">
      <dgm:prSet phldrT="[Текст]"/>
      <dgm:spPr/>
      <dgm:t>
        <a:bodyPr/>
        <a:lstStyle/>
        <a:p>
          <a:r>
            <a:rPr lang="ru-RU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Будьте</a:t>
          </a:r>
          <a:r>
            <a:rPr lang="ru-RU"/>
            <a:t> </a:t>
          </a:r>
        </a:p>
      </dgm:t>
    </dgm:pt>
    <dgm:pt modelId="{01DD8077-616F-442C-873B-1B365CC3C35E}" type="parTrans" cxnId="{633D3F8F-EFFB-487B-B318-7D8B22BC83BF}">
      <dgm:prSet/>
      <dgm:spPr/>
      <dgm:t>
        <a:bodyPr/>
        <a:lstStyle/>
        <a:p>
          <a:endParaRPr lang="ru-RU"/>
        </a:p>
      </dgm:t>
    </dgm:pt>
    <dgm:pt modelId="{A7A4B7B1-6E87-41A7-86DF-E9935792D523}" type="sibTrans" cxnId="{633D3F8F-EFFB-487B-B318-7D8B22BC83BF}">
      <dgm:prSet/>
      <dgm:spPr/>
      <dgm:t>
        <a:bodyPr/>
        <a:lstStyle/>
        <a:p>
          <a:endParaRPr lang="ru-RU"/>
        </a:p>
      </dgm:t>
    </dgm:pt>
    <dgm:pt modelId="{856B7501-7C56-4927-B7AB-55F7AFFAFB22}">
      <dgm:prSet phldrT="[Текст]"/>
      <dgm:spPr/>
      <dgm:t>
        <a:bodyPr/>
        <a:lstStyle/>
        <a:p>
          <a:r>
            <a:rPr lang="ru-RU" b="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взаємоввічливими</a:t>
          </a:r>
          <a:r>
            <a:rPr lang="ru-RU" dirty="0" smtClean="0"/>
            <a:t> </a:t>
          </a:r>
          <a:endParaRPr lang="ru-RU" dirty="0"/>
        </a:p>
      </dgm:t>
    </dgm:pt>
    <dgm:pt modelId="{DF901A56-B21E-4749-9374-82F51356A6D5}" type="parTrans" cxnId="{E7738F6B-B15D-4842-BFD2-335E827D2590}">
      <dgm:prSet/>
      <dgm:spPr/>
      <dgm:t>
        <a:bodyPr/>
        <a:lstStyle/>
        <a:p>
          <a:endParaRPr lang="ru-RU"/>
        </a:p>
      </dgm:t>
    </dgm:pt>
    <dgm:pt modelId="{167B43F8-537C-4DEB-A54B-78B6E6C97A05}" type="sibTrans" cxnId="{E7738F6B-B15D-4842-BFD2-335E827D2590}">
      <dgm:prSet/>
      <dgm:spPr/>
      <dgm:t>
        <a:bodyPr/>
        <a:lstStyle/>
        <a:p>
          <a:endParaRPr lang="ru-RU"/>
        </a:p>
      </dgm:t>
    </dgm:pt>
    <dgm:pt modelId="{150F68E0-BC8E-403F-BD1C-7C39AAC0CDEF}">
      <dgm:prSet phldrT="[Текст]"/>
      <dgm:spPr/>
      <dgm:t>
        <a:bodyPr/>
        <a:lstStyle/>
        <a:p>
          <a:r>
            <a:rPr lang="ru-RU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терпимими, щодо промахів учнів </a:t>
          </a:r>
        </a:p>
      </dgm:t>
    </dgm:pt>
    <dgm:pt modelId="{D3B76D82-28DD-4049-A971-10269B943CDB}" type="parTrans" cxnId="{46307832-6C74-4982-A402-8C6371A07850}">
      <dgm:prSet/>
      <dgm:spPr/>
      <dgm:t>
        <a:bodyPr/>
        <a:lstStyle/>
        <a:p>
          <a:endParaRPr lang="ru-RU"/>
        </a:p>
      </dgm:t>
    </dgm:pt>
    <dgm:pt modelId="{260DB110-9C0C-47A2-A1CA-67CEB17F988F}" type="sibTrans" cxnId="{46307832-6C74-4982-A402-8C6371A07850}">
      <dgm:prSet/>
      <dgm:spPr/>
      <dgm:t>
        <a:bodyPr/>
        <a:lstStyle/>
        <a:p>
          <a:endParaRPr lang="ru-RU"/>
        </a:p>
      </dgm:t>
    </dgm:pt>
    <dgm:pt modelId="{4CB95A46-8BFB-427C-ADE7-DEE8B425A32D}">
      <dgm:prSet/>
      <dgm:spPr/>
      <dgm:t>
        <a:bodyPr/>
        <a:lstStyle/>
        <a:p>
          <a:r>
            <a:rPr lang="ru-RU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дисциплінованими</a:t>
          </a:r>
          <a:r>
            <a:rPr lang="ru-RU"/>
            <a:t> </a:t>
          </a:r>
        </a:p>
      </dgm:t>
    </dgm:pt>
    <dgm:pt modelId="{D5061CFF-D343-4E82-AB14-65A3DE0ECA83}" type="parTrans" cxnId="{369A63F5-59C5-485F-BFAA-AB111EF3E7AB}">
      <dgm:prSet/>
      <dgm:spPr/>
      <dgm:t>
        <a:bodyPr/>
        <a:lstStyle/>
        <a:p>
          <a:endParaRPr lang="ru-RU"/>
        </a:p>
      </dgm:t>
    </dgm:pt>
    <dgm:pt modelId="{ED1F7725-DA16-4F0D-9F33-13C5F4CF7E23}" type="sibTrans" cxnId="{369A63F5-59C5-485F-BFAA-AB111EF3E7AB}">
      <dgm:prSet/>
      <dgm:spPr/>
      <dgm:t>
        <a:bodyPr/>
        <a:lstStyle/>
        <a:p>
          <a:endParaRPr lang="ru-RU"/>
        </a:p>
      </dgm:t>
    </dgm:pt>
    <dgm:pt modelId="{A2B4EDE7-6935-4B56-8C80-6D63A830380B}">
      <dgm:prSet/>
      <dgm:spPr/>
      <dgm:t>
        <a:bodyPr/>
        <a:lstStyle/>
        <a:p>
          <a:r>
            <a:rPr lang="ru-RU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тактовними </a:t>
          </a:r>
        </a:p>
      </dgm:t>
    </dgm:pt>
    <dgm:pt modelId="{E9D84FCF-4FD7-47D8-9AB5-8FD1BD4467EA}" type="parTrans" cxnId="{3D2ED9DC-CB50-42BF-9322-D59E5FC6B388}">
      <dgm:prSet/>
      <dgm:spPr/>
      <dgm:t>
        <a:bodyPr/>
        <a:lstStyle/>
        <a:p>
          <a:endParaRPr lang="ru-RU"/>
        </a:p>
      </dgm:t>
    </dgm:pt>
    <dgm:pt modelId="{6C0DA18D-8A7D-4E0D-8685-589BA1B6F288}" type="sibTrans" cxnId="{3D2ED9DC-CB50-42BF-9322-D59E5FC6B388}">
      <dgm:prSet/>
      <dgm:spPr/>
      <dgm:t>
        <a:bodyPr/>
        <a:lstStyle/>
        <a:p>
          <a:endParaRPr lang="ru-RU"/>
        </a:p>
      </dgm:t>
    </dgm:pt>
    <dgm:pt modelId="{06629A43-F84D-4F9D-880B-94F24CB7BAE6}">
      <dgm:prSet/>
      <dgm:spPr/>
      <dgm:t>
        <a:bodyPr/>
        <a:lstStyle/>
        <a:p>
          <a:r>
            <a:rPr lang="ru-RU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організованими</a:t>
          </a:r>
        </a:p>
      </dgm:t>
    </dgm:pt>
    <dgm:pt modelId="{CDDEB691-6B23-4C84-B8F0-82525B6990F2}" type="parTrans" cxnId="{DA48319E-BDA5-43FC-A83E-A135C1031912}">
      <dgm:prSet/>
      <dgm:spPr/>
      <dgm:t>
        <a:bodyPr/>
        <a:lstStyle/>
        <a:p>
          <a:endParaRPr lang="ru-RU"/>
        </a:p>
      </dgm:t>
    </dgm:pt>
    <dgm:pt modelId="{DC431761-CC64-471A-B086-A4B3854074F5}" type="sibTrans" cxnId="{DA48319E-BDA5-43FC-A83E-A135C1031912}">
      <dgm:prSet/>
      <dgm:spPr/>
      <dgm:t>
        <a:bodyPr/>
        <a:lstStyle/>
        <a:p>
          <a:endParaRPr lang="ru-RU"/>
        </a:p>
      </dgm:t>
    </dgm:pt>
    <dgm:pt modelId="{6FC24927-B985-4F88-8F6F-FCEA45F033B9}">
      <dgm:prSet/>
      <dgm:spPr/>
      <dgm:t>
        <a:bodyPr/>
        <a:lstStyle/>
        <a:p>
          <a:r>
            <a:rPr lang="ru-RU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доброзичливими </a:t>
          </a:r>
        </a:p>
      </dgm:t>
    </dgm:pt>
    <dgm:pt modelId="{7ADA4377-58B9-4311-B3B8-4D435E2E0853}" type="parTrans" cxnId="{E2E180FE-6AD0-40B0-B09C-428B5014CC92}">
      <dgm:prSet/>
      <dgm:spPr/>
      <dgm:t>
        <a:bodyPr/>
        <a:lstStyle/>
        <a:p>
          <a:endParaRPr lang="ru-RU"/>
        </a:p>
      </dgm:t>
    </dgm:pt>
    <dgm:pt modelId="{B28C343B-3488-407D-84D4-AB388562C0DA}" type="sibTrans" cxnId="{E2E180FE-6AD0-40B0-B09C-428B5014CC92}">
      <dgm:prSet/>
      <dgm:spPr/>
      <dgm:t>
        <a:bodyPr/>
        <a:lstStyle/>
        <a:p>
          <a:endParaRPr lang="ru-RU"/>
        </a:p>
      </dgm:t>
    </dgm:pt>
    <dgm:pt modelId="{AFA2755A-C44A-49C7-B942-E333DD82247C}" type="pres">
      <dgm:prSet presAssocID="{8DA6C60E-DAF8-41CB-9E77-89FDBA18788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4A4A09-0BE3-486F-9C6D-5CB018719CD7}" type="pres">
      <dgm:prSet presAssocID="{0FC44F5C-480B-46BF-9F20-EB79DFADE79C}" presName="root1" presStyleCnt="0"/>
      <dgm:spPr/>
    </dgm:pt>
    <dgm:pt modelId="{88B98DA5-CDFA-4737-BC0E-A8CA9E51F712}" type="pres">
      <dgm:prSet presAssocID="{0FC44F5C-480B-46BF-9F20-EB79DFADE79C}" presName="LevelOneTextNode" presStyleLbl="node0" presStyleIdx="0" presStyleCnt="1" custScaleX="1277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DD3C30-7B22-4E7C-97C5-AF4E412B2F75}" type="pres">
      <dgm:prSet presAssocID="{0FC44F5C-480B-46BF-9F20-EB79DFADE79C}" presName="level2hierChild" presStyleCnt="0"/>
      <dgm:spPr/>
    </dgm:pt>
    <dgm:pt modelId="{4332E837-5DBF-4DF0-A321-10EE7F2F4258}" type="pres">
      <dgm:prSet presAssocID="{DF901A56-B21E-4749-9374-82F51356A6D5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93E3CC30-3766-4E08-A482-F88BBF5BE9A6}" type="pres">
      <dgm:prSet presAssocID="{DF901A56-B21E-4749-9374-82F51356A6D5}" presName="connTx" presStyleLbl="parChTrans1D2" presStyleIdx="0" presStyleCnt="6"/>
      <dgm:spPr/>
      <dgm:t>
        <a:bodyPr/>
        <a:lstStyle/>
        <a:p>
          <a:endParaRPr lang="ru-RU"/>
        </a:p>
      </dgm:t>
    </dgm:pt>
    <dgm:pt modelId="{9EF54789-7935-4DD1-B562-7A65F8B21ECF}" type="pres">
      <dgm:prSet presAssocID="{856B7501-7C56-4927-B7AB-55F7AFFAFB22}" presName="root2" presStyleCnt="0"/>
      <dgm:spPr/>
    </dgm:pt>
    <dgm:pt modelId="{EBAA5179-1EA1-4309-81E0-FE169F1777EE}" type="pres">
      <dgm:prSet presAssocID="{856B7501-7C56-4927-B7AB-55F7AFFAFB22}" presName="LevelTwoTextNode" presStyleLbl="node2" presStyleIdx="0" presStyleCnt="6" custScaleX="187611" custScaleY="66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2BCC14-0A19-4603-BE14-B06D8B4AEA93}" type="pres">
      <dgm:prSet presAssocID="{856B7501-7C56-4927-B7AB-55F7AFFAFB22}" presName="level3hierChild" presStyleCnt="0"/>
      <dgm:spPr/>
    </dgm:pt>
    <dgm:pt modelId="{12E2CBF0-9542-4DA4-BF27-43F2B2AD4A66}" type="pres">
      <dgm:prSet presAssocID="{7ADA4377-58B9-4311-B3B8-4D435E2E0853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FAFDB3B9-B513-4A0A-AF5F-F3773B2518D2}" type="pres">
      <dgm:prSet presAssocID="{7ADA4377-58B9-4311-B3B8-4D435E2E085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45544500-A9BC-442F-8C2E-683403954E2D}" type="pres">
      <dgm:prSet presAssocID="{6FC24927-B985-4F88-8F6F-FCEA45F033B9}" presName="root2" presStyleCnt="0"/>
      <dgm:spPr/>
    </dgm:pt>
    <dgm:pt modelId="{0C6D724F-5F09-46D9-913D-8F8345C69894}" type="pres">
      <dgm:prSet presAssocID="{6FC24927-B985-4F88-8F6F-FCEA45F033B9}" presName="LevelTwoTextNode" presStyleLbl="node2" presStyleIdx="1" presStyleCnt="6" custScaleX="185939" custScaleY="661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D75D0-4315-4911-A621-1BE3D557681C}" type="pres">
      <dgm:prSet presAssocID="{6FC24927-B985-4F88-8F6F-FCEA45F033B9}" presName="level3hierChild" presStyleCnt="0"/>
      <dgm:spPr/>
    </dgm:pt>
    <dgm:pt modelId="{5847C237-3E64-4EE0-89C1-1250A5F02801}" type="pres">
      <dgm:prSet presAssocID="{CDDEB691-6B23-4C84-B8F0-82525B6990F2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A7A5CCF2-9085-495C-AB4D-71FC9147438B}" type="pres">
      <dgm:prSet presAssocID="{CDDEB691-6B23-4C84-B8F0-82525B6990F2}" presName="connTx" presStyleLbl="parChTrans1D2" presStyleIdx="2" presStyleCnt="6"/>
      <dgm:spPr/>
      <dgm:t>
        <a:bodyPr/>
        <a:lstStyle/>
        <a:p>
          <a:endParaRPr lang="ru-RU"/>
        </a:p>
      </dgm:t>
    </dgm:pt>
    <dgm:pt modelId="{78C6C78B-F049-47A9-B916-6AEA0E4A23A2}" type="pres">
      <dgm:prSet presAssocID="{06629A43-F84D-4F9D-880B-94F24CB7BAE6}" presName="root2" presStyleCnt="0"/>
      <dgm:spPr/>
    </dgm:pt>
    <dgm:pt modelId="{757D02D6-A065-411F-B37D-6A02A1A56267}" type="pres">
      <dgm:prSet presAssocID="{06629A43-F84D-4F9D-880B-94F24CB7BAE6}" presName="LevelTwoTextNode" presStyleLbl="node2" presStyleIdx="2" presStyleCnt="6" custScaleX="185939" custScaleY="699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EA13FB-B8B4-429A-A2CB-153C1265DAE9}" type="pres">
      <dgm:prSet presAssocID="{06629A43-F84D-4F9D-880B-94F24CB7BAE6}" presName="level3hierChild" presStyleCnt="0"/>
      <dgm:spPr/>
    </dgm:pt>
    <dgm:pt modelId="{7A7F4869-829F-43DF-8549-77D2F14A624B}" type="pres">
      <dgm:prSet presAssocID="{D5061CFF-D343-4E82-AB14-65A3DE0ECA83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A19B1528-3EF8-4AA3-A079-2DD6EB1CB96C}" type="pres">
      <dgm:prSet presAssocID="{D5061CFF-D343-4E82-AB14-65A3DE0ECA83}" presName="connTx" presStyleLbl="parChTrans1D2" presStyleIdx="3" presStyleCnt="6"/>
      <dgm:spPr/>
      <dgm:t>
        <a:bodyPr/>
        <a:lstStyle/>
        <a:p>
          <a:endParaRPr lang="ru-RU"/>
        </a:p>
      </dgm:t>
    </dgm:pt>
    <dgm:pt modelId="{6DDE0871-B4C7-41F2-911F-94CE6225EF1D}" type="pres">
      <dgm:prSet presAssocID="{4CB95A46-8BFB-427C-ADE7-DEE8B425A32D}" presName="root2" presStyleCnt="0"/>
      <dgm:spPr/>
    </dgm:pt>
    <dgm:pt modelId="{1E1AAB0E-C97F-47A3-A7D9-82EBD176DECE}" type="pres">
      <dgm:prSet presAssocID="{4CB95A46-8BFB-427C-ADE7-DEE8B425A32D}" presName="LevelTwoTextNode" presStyleLbl="node2" presStyleIdx="3" presStyleCnt="6" custScaleX="185938" custScaleY="645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FF5195-71E3-4D7C-8235-74A7C17CBC20}" type="pres">
      <dgm:prSet presAssocID="{4CB95A46-8BFB-427C-ADE7-DEE8B425A32D}" presName="level3hierChild" presStyleCnt="0"/>
      <dgm:spPr/>
    </dgm:pt>
    <dgm:pt modelId="{80915D7D-CB22-4D5A-B28E-57B67A209F2B}" type="pres">
      <dgm:prSet presAssocID="{E9D84FCF-4FD7-47D8-9AB5-8FD1BD4467EA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9C20E925-D971-4D4F-BAEE-70D76A249347}" type="pres">
      <dgm:prSet presAssocID="{E9D84FCF-4FD7-47D8-9AB5-8FD1BD4467EA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3760926-F830-441E-885B-C19B83489454}" type="pres">
      <dgm:prSet presAssocID="{A2B4EDE7-6935-4B56-8C80-6D63A830380B}" presName="root2" presStyleCnt="0"/>
      <dgm:spPr/>
    </dgm:pt>
    <dgm:pt modelId="{947095E0-5572-48BE-BF44-F5CC09BAF172}" type="pres">
      <dgm:prSet presAssocID="{A2B4EDE7-6935-4B56-8C80-6D63A830380B}" presName="LevelTwoTextNode" presStyleLbl="node2" presStyleIdx="4" presStyleCnt="6" custScaleX="185103" custScaleY="670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07A08F-9CE8-4C29-9C2D-71F81FF99335}" type="pres">
      <dgm:prSet presAssocID="{A2B4EDE7-6935-4B56-8C80-6D63A830380B}" presName="level3hierChild" presStyleCnt="0"/>
      <dgm:spPr/>
    </dgm:pt>
    <dgm:pt modelId="{4B2E143E-475F-4B2B-8DC2-610F153A3113}" type="pres">
      <dgm:prSet presAssocID="{D3B76D82-28DD-4049-A971-10269B943CDB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941650EF-9D97-4694-A0CA-19B0B768832A}" type="pres">
      <dgm:prSet presAssocID="{D3B76D82-28DD-4049-A971-10269B943CD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7DC3B8CB-7368-43A4-8600-41B98DA5A49B}" type="pres">
      <dgm:prSet presAssocID="{150F68E0-BC8E-403F-BD1C-7C39AAC0CDEF}" presName="root2" presStyleCnt="0"/>
      <dgm:spPr/>
    </dgm:pt>
    <dgm:pt modelId="{49EB3CA2-9726-4A13-A9F6-530638094E0C}" type="pres">
      <dgm:prSet presAssocID="{150F68E0-BC8E-403F-BD1C-7C39AAC0CDEF}" presName="LevelTwoTextNode" presStyleLbl="node2" presStyleIdx="5" presStyleCnt="6" custScaleX="183433" custScaleY="65950" custLinFactNeighborX="1254" custLinFactNeighborY="41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B5239E-6F28-4C70-9337-AD6B915A5C2E}" type="pres">
      <dgm:prSet presAssocID="{150F68E0-BC8E-403F-BD1C-7C39AAC0CDEF}" presName="level3hierChild" presStyleCnt="0"/>
      <dgm:spPr/>
    </dgm:pt>
  </dgm:ptLst>
  <dgm:cxnLst>
    <dgm:cxn modelId="{BEE08D0E-CD82-459D-BEBE-7353BD04ED1B}" type="presOf" srcId="{8DA6C60E-DAF8-41CB-9E77-89FDBA18788B}" destId="{AFA2755A-C44A-49C7-B942-E333DD82247C}" srcOrd="0" destOrd="0" presId="urn:microsoft.com/office/officeart/2008/layout/HorizontalMultiLevelHierarchy"/>
    <dgm:cxn modelId="{369A63F5-59C5-485F-BFAA-AB111EF3E7AB}" srcId="{0FC44F5C-480B-46BF-9F20-EB79DFADE79C}" destId="{4CB95A46-8BFB-427C-ADE7-DEE8B425A32D}" srcOrd="3" destOrd="0" parTransId="{D5061CFF-D343-4E82-AB14-65A3DE0ECA83}" sibTransId="{ED1F7725-DA16-4F0D-9F33-13C5F4CF7E23}"/>
    <dgm:cxn modelId="{E2E180FE-6AD0-40B0-B09C-428B5014CC92}" srcId="{0FC44F5C-480B-46BF-9F20-EB79DFADE79C}" destId="{6FC24927-B985-4F88-8F6F-FCEA45F033B9}" srcOrd="1" destOrd="0" parTransId="{7ADA4377-58B9-4311-B3B8-4D435E2E0853}" sibTransId="{B28C343B-3488-407D-84D4-AB388562C0DA}"/>
    <dgm:cxn modelId="{C989C6A5-AA63-4FAB-8735-670B5F1E6493}" type="presOf" srcId="{CDDEB691-6B23-4C84-B8F0-82525B6990F2}" destId="{5847C237-3E64-4EE0-89C1-1250A5F02801}" srcOrd="0" destOrd="0" presId="urn:microsoft.com/office/officeart/2008/layout/HorizontalMultiLevelHierarchy"/>
    <dgm:cxn modelId="{80733BF7-CAE0-4CFF-898B-699C391179FD}" type="presOf" srcId="{150F68E0-BC8E-403F-BD1C-7C39AAC0CDEF}" destId="{49EB3CA2-9726-4A13-A9F6-530638094E0C}" srcOrd="0" destOrd="0" presId="urn:microsoft.com/office/officeart/2008/layout/HorizontalMultiLevelHierarchy"/>
    <dgm:cxn modelId="{633D3F8F-EFFB-487B-B318-7D8B22BC83BF}" srcId="{8DA6C60E-DAF8-41CB-9E77-89FDBA18788B}" destId="{0FC44F5C-480B-46BF-9F20-EB79DFADE79C}" srcOrd="0" destOrd="0" parTransId="{01DD8077-616F-442C-873B-1B365CC3C35E}" sibTransId="{A7A4B7B1-6E87-41A7-86DF-E9935792D523}"/>
    <dgm:cxn modelId="{DA48319E-BDA5-43FC-A83E-A135C1031912}" srcId="{0FC44F5C-480B-46BF-9F20-EB79DFADE79C}" destId="{06629A43-F84D-4F9D-880B-94F24CB7BAE6}" srcOrd="2" destOrd="0" parTransId="{CDDEB691-6B23-4C84-B8F0-82525B6990F2}" sibTransId="{DC431761-CC64-471A-B086-A4B3854074F5}"/>
    <dgm:cxn modelId="{7B80B0DA-E974-4820-86DC-306BCBA5C928}" type="presOf" srcId="{CDDEB691-6B23-4C84-B8F0-82525B6990F2}" destId="{A7A5CCF2-9085-495C-AB4D-71FC9147438B}" srcOrd="1" destOrd="0" presId="urn:microsoft.com/office/officeart/2008/layout/HorizontalMultiLevelHierarchy"/>
    <dgm:cxn modelId="{71D6CADA-2E5F-43FD-8415-9F471595E309}" type="presOf" srcId="{856B7501-7C56-4927-B7AB-55F7AFFAFB22}" destId="{EBAA5179-1EA1-4309-81E0-FE169F1777EE}" srcOrd="0" destOrd="0" presId="urn:microsoft.com/office/officeart/2008/layout/HorizontalMultiLevelHierarchy"/>
    <dgm:cxn modelId="{D7F944AC-E10A-450D-AD03-E2139731F7A0}" type="presOf" srcId="{DF901A56-B21E-4749-9374-82F51356A6D5}" destId="{4332E837-5DBF-4DF0-A321-10EE7F2F4258}" srcOrd="0" destOrd="0" presId="urn:microsoft.com/office/officeart/2008/layout/HorizontalMultiLevelHierarchy"/>
    <dgm:cxn modelId="{00482E0F-C0F6-4C6F-8D52-1B9AC324D56B}" type="presOf" srcId="{D5061CFF-D343-4E82-AB14-65A3DE0ECA83}" destId="{A19B1528-3EF8-4AA3-A079-2DD6EB1CB96C}" srcOrd="1" destOrd="0" presId="urn:microsoft.com/office/officeart/2008/layout/HorizontalMultiLevelHierarchy"/>
    <dgm:cxn modelId="{1E2E9267-3187-43A1-BAC7-15ECEE16EB64}" type="presOf" srcId="{E9D84FCF-4FD7-47D8-9AB5-8FD1BD4467EA}" destId="{9C20E925-D971-4D4F-BAEE-70D76A249347}" srcOrd="1" destOrd="0" presId="urn:microsoft.com/office/officeart/2008/layout/HorizontalMultiLevelHierarchy"/>
    <dgm:cxn modelId="{E7738F6B-B15D-4842-BFD2-335E827D2590}" srcId="{0FC44F5C-480B-46BF-9F20-EB79DFADE79C}" destId="{856B7501-7C56-4927-B7AB-55F7AFFAFB22}" srcOrd="0" destOrd="0" parTransId="{DF901A56-B21E-4749-9374-82F51356A6D5}" sibTransId="{167B43F8-537C-4DEB-A54B-78B6E6C97A05}"/>
    <dgm:cxn modelId="{3D2ED9DC-CB50-42BF-9322-D59E5FC6B388}" srcId="{0FC44F5C-480B-46BF-9F20-EB79DFADE79C}" destId="{A2B4EDE7-6935-4B56-8C80-6D63A830380B}" srcOrd="4" destOrd="0" parTransId="{E9D84FCF-4FD7-47D8-9AB5-8FD1BD4467EA}" sibTransId="{6C0DA18D-8A7D-4E0D-8685-589BA1B6F288}"/>
    <dgm:cxn modelId="{99034F8D-75C8-4101-AA5A-21047854D8C0}" type="presOf" srcId="{6FC24927-B985-4F88-8F6F-FCEA45F033B9}" destId="{0C6D724F-5F09-46D9-913D-8F8345C69894}" srcOrd="0" destOrd="0" presId="urn:microsoft.com/office/officeart/2008/layout/HorizontalMultiLevelHierarchy"/>
    <dgm:cxn modelId="{DC8224D5-511B-4F7B-9DCC-D51EF559B542}" type="presOf" srcId="{7ADA4377-58B9-4311-B3B8-4D435E2E0853}" destId="{12E2CBF0-9542-4DA4-BF27-43F2B2AD4A66}" srcOrd="0" destOrd="0" presId="urn:microsoft.com/office/officeart/2008/layout/HorizontalMultiLevelHierarchy"/>
    <dgm:cxn modelId="{46307832-6C74-4982-A402-8C6371A07850}" srcId="{0FC44F5C-480B-46BF-9F20-EB79DFADE79C}" destId="{150F68E0-BC8E-403F-BD1C-7C39AAC0CDEF}" srcOrd="5" destOrd="0" parTransId="{D3B76D82-28DD-4049-A971-10269B943CDB}" sibTransId="{260DB110-9C0C-47A2-A1CA-67CEB17F988F}"/>
    <dgm:cxn modelId="{14B2152D-74B5-403C-B0F2-1BF9F3457256}" type="presOf" srcId="{D3B76D82-28DD-4049-A971-10269B943CDB}" destId="{941650EF-9D97-4694-A0CA-19B0B768832A}" srcOrd="1" destOrd="0" presId="urn:microsoft.com/office/officeart/2008/layout/HorizontalMultiLevelHierarchy"/>
    <dgm:cxn modelId="{25B10063-0F2D-4042-AE19-B64CF66CFCC0}" type="presOf" srcId="{0FC44F5C-480B-46BF-9F20-EB79DFADE79C}" destId="{88B98DA5-CDFA-4737-BC0E-A8CA9E51F712}" srcOrd="0" destOrd="0" presId="urn:microsoft.com/office/officeart/2008/layout/HorizontalMultiLevelHierarchy"/>
    <dgm:cxn modelId="{7428EEA5-50CD-4F55-9DCC-05525040754B}" type="presOf" srcId="{DF901A56-B21E-4749-9374-82F51356A6D5}" destId="{93E3CC30-3766-4E08-A482-F88BBF5BE9A6}" srcOrd="1" destOrd="0" presId="urn:microsoft.com/office/officeart/2008/layout/HorizontalMultiLevelHierarchy"/>
    <dgm:cxn modelId="{D93B1A5E-73DC-4E5E-92A3-768DD604776D}" type="presOf" srcId="{06629A43-F84D-4F9D-880B-94F24CB7BAE6}" destId="{757D02D6-A065-411F-B37D-6A02A1A56267}" srcOrd="0" destOrd="0" presId="urn:microsoft.com/office/officeart/2008/layout/HorizontalMultiLevelHierarchy"/>
    <dgm:cxn modelId="{C08C098C-2D64-47A6-91B0-1B09C99AE3C6}" type="presOf" srcId="{D3B76D82-28DD-4049-A971-10269B943CDB}" destId="{4B2E143E-475F-4B2B-8DC2-610F153A3113}" srcOrd="0" destOrd="0" presId="urn:microsoft.com/office/officeart/2008/layout/HorizontalMultiLevelHierarchy"/>
    <dgm:cxn modelId="{734A5701-626A-489A-B821-6C16419B2A65}" type="presOf" srcId="{D5061CFF-D343-4E82-AB14-65A3DE0ECA83}" destId="{7A7F4869-829F-43DF-8549-77D2F14A624B}" srcOrd="0" destOrd="0" presId="urn:microsoft.com/office/officeart/2008/layout/HorizontalMultiLevelHierarchy"/>
    <dgm:cxn modelId="{F80EE048-4DC7-4465-A97F-05627781843D}" type="presOf" srcId="{4CB95A46-8BFB-427C-ADE7-DEE8B425A32D}" destId="{1E1AAB0E-C97F-47A3-A7D9-82EBD176DECE}" srcOrd="0" destOrd="0" presId="urn:microsoft.com/office/officeart/2008/layout/HorizontalMultiLevelHierarchy"/>
    <dgm:cxn modelId="{853162EA-198A-45E4-A578-222E6EEDE914}" type="presOf" srcId="{A2B4EDE7-6935-4B56-8C80-6D63A830380B}" destId="{947095E0-5572-48BE-BF44-F5CC09BAF172}" srcOrd="0" destOrd="0" presId="urn:microsoft.com/office/officeart/2008/layout/HorizontalMultiLevelHierarchy"/>
    <dgm:cxn modelId="{758A6CA4-7C4C-4BF6-835C-31CD9B6BD5B4}" type="presOf" srcId="{E9D84FCF-4FD7-47D8-9AB5-8FD1BD4467EA}" destId="{80915D7D-CB22-4D5A-B28E-57B67A209F2B}" srcOrd="0" destOrd="0" presId="urn:microsoft.com/office/officeart/2008/layout/HorizontalMultiLevelHierarchy"/>
    <dgm:cxn modelId="{02004ECA-3E62-4577-B56C-648B9909079A}" type="presOf" srcId="{7ADA4377-58B9-4311-B3B8-4D435E2E0853}" destId="{FAFDB3B9-B513-4A0A-AF5F-F3773B2518D2}" srcOrd="1" destOrd="0" presId="urn:microsoft.com/office/officeart/2008/layout/HorizontalMultiLevelHierarchy"/>
    <dgm:cxn modelId="{E39F7BFE-9300-49A7-998A-906903696FE1}" type="presParOf" srcId="{AFA2755A-C44A-49C7-B942-E333DD82247C}" destId="{9E4A4A09-0BE3-486F-9C6D-5CB018719CD7}" srcOrd="0" destOrd="0" presId="urn:microsoft.com/office/officeart/2008/layout/HorizontalMultiLevelHierarchy"/>
    <dgm:cxn modelId="{34070859-161C-476A-9529-37884DC6A726}" type="presParOf" srcId="{9E4A4A09-0BE3-486F-9C6D-5CB018719CD7}" destId="{88B98DA5-CDFA-4737-BC0E-A8CA9E51F712}" srcOrd="0" destOrd="0" presId="urn:microsoft.com/office/officeart/2008/layout/HorizontalMultiLevelHierarchy"/>
    <dgm:cxn modelId="{2A65D225-E0CE-4FFF-AD92-419D24B6603C}" type="presParOf" srcId="{9E4A4A09-0BE3-486F-9C6D-5CB018719CD7}" destId="{55DD3C30-7B22-4E7C-97C5-AF4E412B2F75}" srcOrd="1" destOrd="0" presId="urn:microsoft.com/office/officeart/2008/layout/HorizontalMultiLevelHierarchy"/>
    <dgm:cxn modelId="{2265D0BD-1757-4BF9-BE31-2651D584D84D}" type="presParOf" srcId="{55DD3C30-7B22-4E7C-97C5-AF4E412B2F75}" destId="{4332E837-5DBF-4DF0-A321-10EE7F2F4258}" srcOrd="0" destOrd="0" presId="urn:microsoft.com/office/officeart/2008/layout/HorizontalMultiLevelHierarchy"/>
    <dgm:cxn modelId="{AD71088C-7B18-40D6-B065-84F6CBD905E6}" type="presParOf" srcId="{4332E837-5DBF-4DF0-A321-10EE7F2F4258}" destId="{93E3CC30-3766-4E08-A482-F88BBF5BE9A6}" srcOrd="0" destOrd="0" presId="urn:microsoft.com/office/officeart/2008/layout/HorizontalMultiLevelHierarchy"/>
    <dgm:cxn modelId="{F54552EA-ACA1-49AB-994B-270AD729DA37}" type="presParOf" srcId="{55DD3C30-7B22-4E7C-97C5-AF4E412B2F75}" destId="{9EF54789-7935-4DD1-B562-7A65F8B21ECF}" srcOrd="1" destOrd="0" presId="urn:microsoft.com/office/officeart/2008/layout/HorizontalMultiLevelHierarchy"/>
    <dgm:cxn modelId="{1126488E-55F3-4010-B845-392B96B1EF04}" type="presParOf" srcId="{9EF54789-7935-4DD1-B562-7A65F8B21ECF}" destId="{EBAA5179-1EA1-4309-81E0-FE169F1777EE}" srcOrd="0" destOrd="0" presId="urn:microsoft.com/office/officeart/2008/layout/HorizontalMultiLevelHierarchy"/>
    <dgm:cxn modelId="{6ADA9B08-FE0D-4409-B6AE-51E8A3C0619C}" type="presParOf" srcId="{9EF54789-7935-4DD1-B562-7A65F8B21ECF}" destId="{F92BCC14-0A19-4603-BE14-B06D8B4AEA93}" srcOrd="1" destOrd="0" presId="urn:microsoft.com/office/officeart/2008/layout/HorizontalMultiLevelHierarchy"/>
    <dgm:cxn modelId="{B6D169D5-989C-4BCD-8746-ECF1C2BA0DFC}" type="presParOf" srcId="{55DD3C30-7B22-4E7C-97C5-AF4E412B2F75}" destId="{12E2CBF0-9542-4DA4-BF27-43F2B2AD4A66}" srcOrd="2" destOrd="0" presId="urn:microsoft.com/office/officeart/2008/layout/HorizontalMultiLevelHierarchy"/>
    <dgm:cxn modelId="{478BACAB-5C27-41AA-B8C6-298351A4D61D}" type="presParOf" srcId="{12E2CBF0-9542-4DA4-BF27-43F2B2AD4A66}" destId="{FAFDB3B9-B513-4A0A-AF5F-F3773B2518D2}" srcOrd="0" destOrd="0" presId="urn:microsoft.com/office/officeart/2008/layout/HorizontalMultiLevelHierarchy"/>
    <dgm:cxn modelId="{4FD42029-233B-4DAA-9286-E8F770E3C83F}" type="presParOf" srcId="{55DD3C30-7B22-4E7C-97C5-AF4E412B2F75}" destId="{45544500-A9BC-442F-8C2E-683403954E2D}" srcOrd="3" destOrd="0" presId="urn:microsoft.com/office/officeart/2008/layout/HorizontalMultiLevelHierarchy"/>
    <dgm:cxn modelId="{A646FD51-30AB-4FF8-A961-C390D2B4CC11}" type="presParOf" srcId="{45544500-A9BC-442F-8C2E-683403954E2D}" destId="{0C6D724F-5F09-46D9-913D-8F8345C69894}" srcOrd="0" destOrd="0" presId="urn:microsoft.com/office/officeart/2008/layout/HorizontalMultiLevelHierarchy"/>
    <dgm:cxn modelId="{F8BBB93C-0B7C-4DCD-9C9B-F5EB326226B6}" type="presParOf" srcId="{45544500-A9BC-442F-8C2E-683403954E2D}" destId="{2A8D75D0-4315-4911-A621-1BE3D557681C}" srcOrd="1" destOrd="0" presId="urn:microsoft.com/office/officeart/2008/layout/HorizontalMultiLevelHierarchy"/>
    <dgm:cxn modelId="{B094CE5B-17FF-4106-956C-04B10A998D01}" type="presParOf" srcId="{55DD3C30-7B22-4E7C-97C5-AF4E412B2F75}" destId="{5847C237-3E64-4EE0-89C1-1250A5F02801}" srcOrd="4" destOrd="0" presId="urn:microsoft.com/office/officeart/2008/layout/HorizontalMultiLevelHierarchy"/>
    <dgm:cxn modelId="{D9374864-98F4-45B6-B70F-FA9845624E20}" type="presParOf" srcId="{5847C237-3E64-4EE0-89C1-1250A5F02801}" destId="{A7A5CCF2-9085-495C-AB4D-71FC9147438B}" srcOrd="0" destOrd="0" presId="urn:microsoft.com/office/officeart/2008/layout/HorizontalMultiLevelHierarchy"/>
    <dgm:cxn modelId="{27E2424C-A26D-46A2-94D6-AB2B7AF89495}" type="presParOf" srcId="{55DD3C30-7B22-4E7C-97C5-AF4E412B2F75}" destId="{78C6C78B-F049-47A9-B916-6AEA0E4A23A2}" srcOrd="5" destOrd="0" presId="urn:microsoft.com/office/officeart/2008/layout/HorizontalMultiLevelHierarchy"/>
    <dgm:cxn modelId="{06877D92-E273-4D75-AB24-AF78F1A4E79A}" type="presParOf" srcId="{78C6C78B-F049-47A9-B916-6AEA0E4A23A2}" destId="{757D02D6-A065-411F-B37D-6A02A1A56267}" srcOrd="0" destOrd="0" presId="urn:microsoft.com/office/officeart/2008/layout/HorizontalMultiLevelHierarchy"/>
    <dgm:cxn modelId="{021B5324-4EFB-41A4-8410-9CE07CFE81E6}" type="presParOf" srcId="{78C6C78B-F049-47A9-B916-6AEA0E4A23A2}" destId="{D3EA13FB-B8B4-429A-A2CB-153C1265DAE9}" srcOrd="1" destOrd="0" presId="urn:microsoft.com/office/officeart/2008/layout/HorizontalMultiLevelHierarchy"/>
    <dgm:cxn modelId="{FC50B8CD-2C78-4F25-BF3B-1D3319631819}" type="presParOf" srcId="{55DD3C30-7B22-4E7C-97C5-AF4E412B2F75}" destId="{7A7F4869-829F-43DF-8549-77D2F14A624B}" srcOrd="6" destOrd="0" presId="urn:microsoft.com/office/officeart/2008/layout/HorizontalMultiLevelHierarchy"/>
    <dgm:cxn modelId="{962CBC94-0674-420D-8461-C0082F14AF69}" type="presParOf" srcId="{7A7F4869-829F-43DF-8549-77D2F14A624B}" destId="{A19B1528-3EF8-4AA3-A079-2DD6EB1CB96C}" srcOrd="0" destOrd="0" presId="urn:microsoft.com/office/officeart/2008/layout/HorizontalMultiLevelHierarchy"/>
    <dgm:cxn modelId="{ADF2F724-1F42-49D0-96A6-CF5FD0219B2A}" type="presParOf" srcId="{55DD3C30-7B22-4E7C-97C5-AF4E412B2F75}" destId="{6DDE0871-B4C7-41F2-911F-94CE6225EF1D}" srcOrd="7" destOrd="0" presId="urn:microsoft.com/office/officeart/2008/layout/HorizontalMultiLevelHierarchy"/>
    <dgm:cxn modelId="{48C12EED-FCAB-4F37-B85D-5FAB05BE58BD}" type="presParOf" srcId="{6DDE0871-B4C7-41F2-911F-94CE6225EF1D}" destId="{1E1AAB0E-C97F-47A3-A7D9-82EBD176DECE}" srcOrd="0" destOrd="0" presId="urn:microsoft.com/office/officeart/2008/layout/HorizontalMultiLevelHierarchy"/>
    <dgm:cxn modelId="{DA0E9F4E-6D96-4018-8C6C-38E3650FF34D}" type="presParOf" srcId="{6DDE0871-B4C7-41F2-911F-94CE6225EF1D}" destId="{F2FF5195-71E3-4D7C-8235-74A7C17CBC20}" srcOrd="1" destOrd="0" presId="urn:microsoft.com/office/officeart/2008/layout/HorizontalMultiLevelHierarchy"/>
    <dgm:cxn modelId="{4D2D8955-2609-40FE-BF44-590B27372F37}" type="presParOf" srcId="{55DD3C30-7B22-4E7C-97C5-AF4E412B2F75}" destId="{80915D7D-CB22-4D5A-B28E-57B67A209F2B}" srcOrd="8" destOrd="0" presId="urn:microsoft.com/office/officeart/2008/layout/HorizontalMultiLevelHierarchy"/>
    <dgm:cxn modelId="{F17BB889-82D3-44BA-B18C-1C4F8881BC64}" type="presParOf" srcId="{80915D7D-CB22-4D5A-B28E-57B67A209F2B}" destId="{9C20E925-D971-4D4F-BAEE-70D76A249347}" srcOrd="0" destOrd="0" presId="urn:microsoft.com/office/officeart/2008/layout/HorizontalMultiLevelHierarchy"/>
    <dgm:cxn modelId="{5ABFBDB3-73A2-4D23-AF90-D8261BEA58BB}" type="presParOf" srcId="{55DD3C30-7B22-4E7C-97C5-AF4E412B2F75}" destId="{43760926-F830-441E-885B-C19B83489454}" srcOrd="9" destOrd="0" presId="urn:microsoft.com/office/officeart/2008/layout/HorizontalMultiLevelHierarchy"/>
    <dgm:cxn modelId="{6083E9E4-7EDD-4F55-A2AE-B8752764848B}" type="presParOf" srcId="{43760926-F830-441E-885B-C19B83489454}" destId="{947095E0-5572-48BE-BF44-F5CC09BAF172}" srcOrd="0" destOrd="0" presId="urn:microsoft.com/office/officeart/2008/layout/HorizontalMultiLevelHierarchy"/>
    <dgm:cxn modelId="{DBFD7347-1333-42D8-BFAB-3182D7B9717E}" type="presParOf" srcId="{43760926-F830-441E-885B-C19B83489454}" destId="{DD07A08F-9CE8-4C29-9C2D-71F81FF99335}" srcOrd="1" destOrd="0" presId="urn:microsoft.com/office/officeart/2008/layout/HorizontalMultiLevelHierarchy"/>
    <dgm:cxn modelId="{B4FBD502-4867-48CF-A6DD-0768F76C2EB5}" type="presParOf" srcId="{55DD3C30-7B22-4E7C-97C5-AF4E412B2F75}" destId="{4B2E143E-475F-4B2B-8DC2-610F153A3113}" srcOrd="10" destOrd="0" presId="urn:microsoft.com/office/officeart/2008/layout/HorizontalMultiLevelHierarchy"/>
    <dgm:cxn modelId="{BA822430-9B0F-4822-8232-EA02ABC155AB}" type="presParOf" srcId="{4B2E143E-475F-4B2B-8DC2-610F153A3113}" destId="{941650EF-9D97-4694-A0CA-19B0B768832A}" srcOrd="0" destOrd="0" presId="urn:microsoft.com/office/officeart/2008/layout/HorizontalMultiLevelHierarchy"/>
    <dgm:cxn modelId="{B9BC6EF4-A410-4699-998F-E6AF4983194A}" type="presParOf" srcId="{55DD3C30-7B22-4E7C-97C5-AF4E412B2F75}" destId="{7DC3B8CB-7368-43A4-8600-41B98DA5A49B}" srcOrd="11" destOrd="0" presId="urn:microsoft.com/office/officeart/2008/layout/HorizontalMultiLevelHierarchy"/>
    <dgm:cxn modelId="{E4C50E8B-FBAE-48B4-B369-0844681838AA}" type="presParOf" srcId="{7DC3B8CB-7368-43A4-8600-41B98DA5A49B}" destId="{49EB3CA2-9726-4A13-A9F6-530638094E0C}" srcOrd="0" destOrd="0" presId="urn:microsoft.com/office/officeart/2008/layout/HorizontalMultiLevelHierarchy"/>
    <dgm:cxn modelId="{EDCF8FA4-850F-4DDF-94FB-5682826B604C}" type="presParOf" srcId="{7DC3B8CB-7368-43A4-8600-41B98DA5A49B}" destId="{28B5239E-6F28-4C70-9337-AD6B915A5C2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CBF81F-F920-418D-9606-4EA1C671691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44F3B66-EF2B-4D3A-9EC7-B70BA6A0EE2A}">
      <dgm:prSet phldrT="[Текст]"/>
      <dgm:spPr/>
      <dgm:t>
        <a:bodyPr/>
        <a:lstStyle/>
        <a:p>
          <a:r>
            <a:rPr lang="ru-RU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</a:t>
          </a:r>
        </a:p>
      </dgm:t>
    </dgm:pt>
    <dgm:pt modelId="{0A77D50B-AEEC-457B-A733-654F5EBF2305}" type="parTrans" cxnId="{7435C611-8404-4DC3-AC0F-DA3EF8F6772C}">
      <dgm:prSet/>
      <dgm:spPr/>
      <dgm:t>
        <a:bodyPr/>
        <a:lstStyle/>
        <a:p>
          <a:endParaRPr lang="ru-RU"/>
        </a:p>
      </dgm:t>
    </dgm:pt>
    <dgm:pt modelId="{9082E387-AFF4-4FE5-9615-DE36393B0C45}" type="sibTrans" cxnId="{7435C611-8404-4DC3-AC0F-DA3EF8F6772C}">
      <dgm:prSet/>
      <dgm:spPr/>
      <dgm:t>
        <a:bodyPr/>
        <a:lstStyle/>
        <a:p>
          <a:endParaRPr lang="ru-RU"/>
        </a:p>
      </dgm:t>
    </dgm:pt>
    <dgm:pt modelId="{026B2207-28AB-4DCF-8374-81BB536F68BD}">
      <dgm:prSet phldrT="[Текст]" custT="1"/>
      <dgm:spPr/>
      <dgm:t>
        <a:bodyPr/>
        <a:lstStyle/>
        <a:p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сваріться</a:t>
          </a:r>
          <a:r>
            <a:rPr lang="ru-RU" sz="4100" dirty="0"/>
            <a:t> </a:t>
          </a:r>
        </a:p>
      </dgm:t>
    </dgm:pt>
    <dgm:pt modelId="{40ECB8B5-0CDC-4865-9ADF-76CB31123A09}" type="parTrans" cxnId="{59D9B543-9A59-402F-98B5-8B8156E4E5E2}">
      <dgm:prSet/>
      <dgm:spPr/>
      <dgm:t>
        <a:bodyPr/>
        <a:lstStyle/>
        <a:p>
          <a:endParaRPr lang="ru-RU"/>
        </a:p>
      </dgm:t>
    </dgm:pt>
    <dgm:pt modelId="{6FB58580-7192-470B-B04D-4CCCC7809928}" type="sibTrans" cxnId="{59D9B543-9A59-402F-98B5-8B8156E4E5E2}">
      <dgm:prSet/>
      <dgm:spPr/>
      <dgm:t>
        <a:bodyPr/>
        <a:lstStyle/>
        <a:p>
          <a:endParaRPr lang="ru-RU"/>
        </a:p>
      </dgm:t>
    </dgm:pt>
    <dgm:pt modelId="{66EF234C-DE25-4AA3-ABFB-F19FD83553D6}">
      <dgm:prSet phldrT="[Текст]" custT="1"/>
      <dgm:spPr/>
      <dgm:t>
        <a:bodyPr/>
        <a:lstStyle/>
        <a:p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радійте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помилкам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товаришів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F246708F-F020-423C-8E99-956B82080A49}" type="parTrans" cxnId="{057DEE83-16EC-4328-95AB-479F56AC80F5}">
      <dgm:prSet/>
      <dgm:spPr/>
      <dgm:t>
        <a:bodyPr/>
        <a:lstStyle/>
        <a:p>
          <a:endParaRPr lang="ru-RU"/>
        </a:p>
      </dgm:t>
    </dgm:pt>
    <dgm:pt modelId="{79F9A9C4-332B-46A4-ACE4-90D6EAAB45A1}" type="sibTrans" cxnId="{057DEE83-16EC-4328-95AB-479F56AC80F5}">
      <dgm:prSet/>
      <dgm:spPr/>
      <dgm:t>
        <a:bodyPr/>
        <a:lstStyle/>
        <a:p>
          <a:endParaRPr lang="ru-RU"/>
        </a:p>
      </dgm:t>
    </dgm:pt>
    <dgm:pt modelId="{6BB4564F-815C-416F-8DEA-4F0119B1AC08}">
      <dgm:prSet phldrT="[Текст]" custT="1"/>
      <dgm:spPr/>
      <dgm:t>
        <a:bodyPr/>
        <a:lstStyle/>
        <a:p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говоріть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занадто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голосно</a:t>
          </a:r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7C62CFBA-8CB0-424B-90D1-29C0FB189A2F}" type="parTrans" cxnId="{35C28C01-D9F4-475B-BB8E-476A7C01F390}">
      <dgm:prSet/>
      <dgm:spPr/>
      <dgm:t>
        <a:bodyPr/>
        <a:lstStyle/>
        <a:p>
          <a:endParaRPr lang="ru-RU"/>
        </a:p>
      </dgm:t>
    </dgm:pt>
    <dgm:pt modelId="{3EDF29B3-469C-4834-A0B6-32E6B5C5F5A4}" type="sibTrans" cxnId="{35C28C01-D9F4-475B-BB8E-476A7C01F390}">
      <dgm:prSet/>
      <dgm:spPr/>
      <dgm:t>
        <a:bodyPr/>
        <a:lstStyle/>
        <a:p>
          <a:endParaRPr lang="ru-RU"/>
        </a:p>
      </dgm:t>
    </dgm:pt>
    <dgm:pt modelId="{FACCCA91-7CD8-4CF5-9405-DBDB8A8497DE}">
      <dgm:prSet custT="1"/>
      <dgm:spPr/>
      <dgm:t>
        <a:bodyPr/>
        <a:lstStyle/>
        <a:p>
          <a:r>
            <a: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перебивайте</a:t>
          </a:r>
          <a:r>
            <a:rPr lang="ru-RU" sz="4000" dirty="0"/>
            <a:t> </a:t>
          </a:r>
        </a:p>
      </dgm:t>
    </dgm:pt>
    <dgm:pt modelId="{8E276310-DF82-4C25-82B2-4A10B9D322B5}" type="parTrans" cxnId="{8F4AC5C4-AA22-4474-A042-B97A3EADA943}">
      <dgm:prSet/>
      <dgm:spPr/>
      <dgm:t>
        <a:bodyPr/>
        <a:lstStyle/>
        <a:p>
          <a:endParaRPr lang="ru-RU"/>
        </a:p>
      </dgm:t>
    </dgm:pt>
    <dgm:pt modelId="{BFAAE179-2F01-4CF4-A557-48AE849E7E25}" type="sibTrans" cxnId="{8F4AC5C4-AA22-4474-A042-B97A3EADA943}">
      <dgm:prSet/>
      <dgm:spPr/>
      <dgm:t>
        <a:bodyPr/>
        <a:lstStyle/>
        <a:p>
          <a:endParaRPr lang="ru-RU"/>
        </a:p>
      </dgm:t>
    </dgm:pt>
    <dgm:pt modelId="{6FFED6E9-3B71-4BB0-AF0F-1E2ADE695869}" type="pres">
      <dgm:prSet presAssocID="{9BCBF81F-F920-418D-9606-4EA1C671691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8A8369-8CFD-4687-B9F1-7E2E0280F8E9}" type="pres">
      <dgm:prSet presAssocID="{244F3B66-EF2B-4D3A-9EC7-B70BA6A0EE2A}" presName="root1" presStyleCnt="0"/>
      <dgm:spPr/>
    </dgm:pt>
    <dgm:pt modelId="{760E9CC0-EFDD-4CB1-B141-E17D9E02211C}" type="pres">
      <dgm:prSet presAssocID="{244F3B66-EF2B-4D3A-9EC7-B70BA6A0EE2A}" presName="LevelOneTextNode" presStyleLbl="node0" presStyleIdx="0" presStyleCnt="1" custScaleX="127889" custLinFactNeighborX="15302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2EDF50-E597-4BB1-8D0B-9BBEFAF9EAF1}" type="pres">
      <dgm:prSet presAssocID="{244F3B66-EF2B-4D3A-9EC7-B70BA6A0EE2A}" presName="level2hierChild" presStyleCnt="0"/>
      <dgm:spPr/>
    </dgm:pt>
    <dgm:pt modelId="{CF0866DD-BD8B-4E4B-B685-37716CDB76AD}" type="pres">
      <dgm:prSet presAssocID="{40ECB8B5-0CDC-4865-9ADF-76CB31123A09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36C7FEF-C2C7-45A3-A66B-9A8BF848467D}" type="pres">
      <dgm:prSet presAssocID="{40ECB8B5-0CDC-4865-9ADF-76CB31123A09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2C98F9C-0792-4430-8F41-48F01C22CE15}" type="pres">
      <dgm:prSet presAssocID="{026B2207-28AB-4DCF-8374-81BB536F68BD}" presName="root2" presStyleCnt="0"/>
      <dgm:spPr/>
    </dgm:pt>
    <dgm:pt modelId="{67E1998D-1876-4F30-9ACD-7940B5ED27BC}" type="pres">
      <dgm:prSet presAssocID="{026B2207-28AB-4DCF-8374-81BB536F68BD}" presName="LevelTwoTextNode" presStyleLbl="node2" presStyleIdx="0" presStyleCnt="4" custScaleX="184416" custScaleY="116186" custLinFactNeighborX="-1241" custLinFactNeighborY="-1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08F66B-190A-4ECD-9F81-F03522971D53}" type="pres">
      <dgm:prSet presAssocID="{026B2207-28AB-4DCF-8374-81BB536F68BD}" presName="level3hierChild" presStyleCnt="0"/>
      <dgm:spPr/>
    </dgm:pt>
    <dgm:pt modelId="{20771BE7-CD2E-4E7F-958D-C59D34E85371}" type="pres">
      <dgm:prSet presAssocID="{8E276310-DF82-4C25-82B2-4A10B9D322B5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19085131-8E54-4A04-AA5A-9E7C3D39C641}" type="pres">
      <dgm:prSet presAssocID="{8E276310-DF82-4C25-82B2-4A10B9D322B5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4322ECC-34E5-4171-AD3B-63EABA25AE9E}" type="pres">
      <dgm:prSet presAssocID="{FACCCA91-7CD8-4CF5-9405-DBDB8A8497DE}" presName="root2" presStyleCnt="0"/>
      <dgm:spPr/>
    </dgm:pt>
    <dgm:pt modelId="{91E24BE6-ED5C-4F9C-9103-02BBEB045AE7}" type="pres">
      <dgm:prSet presAssocID="{FACCCA91-7CD8-4CF5-9405-DBDB8A8497DE}" presName="LevelTwoTextNode" presStyleLbl="node2" presStyleIdx="1" presStyleCnt="4" custScaleX="183566" custScaleY="103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F8F6BD-BC50-41ED-A405-092791D42CF6}" type="pres">
      <dgm:prSet presAssocID="{FACCCA91-7CD8-4CF5-9405-DBDB8A8497DE}" presName="level3hierChild" presStyleCnt="0"/>
      <dgm:spPr/>
    </dgm:pt>
    <dgm:pt modelId="{50187527-BF6F-4E7B-A89D-E454D35F6F91}" type="pres">
      <dgm:prSet presAssocID="{F246708F-F020-423C-8E99-956B82080A49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C63205B1-98CE-4739-AD4B-A5C441EE561F}" type="pres">
      <dgm:prSet presAssocID="{F246708F-F020-423C-8E99-956B82080A4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9554EFB-737F-408E-A702-250FA96155E5}" type="pres">
      <dgm:prSet presAssocID="{66EF234C-DE25-4AA3-ABFB-F19FD83553D6}" presName="root2" presStyleCnt="0"/>
      <dgm:spPr/>
    </dgm:pt>
    <dgm:pt modelId="{050ACC12-E29A-45F8-B12A-97B85B14D474}" type="pres">
      <dgm:prSet presAssocID="{66EF234C-DE25-4AA3-ABFB-F19FD83553D6}" presName="LevelTwoTextNode" presStyleLbl="node2" presStyleIdx="2" presStyleCnt="4" custScaleX="182761" custScaleY="1033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384D52-FFCD-4FC4-8160-19251BD45DFF}" type="pres">
      <dgm:prSet presAssocID="{66EF234C-DE25-4AA3-ABFB-F19FD83553D6}" presName="level3hierChild" presStyleCnt="0"/>
      <dgm:spPr/>
    </dgm:pt>
    <dgm:pt modelId="{C153C79B-2F59-4FF2-BE11-443C003AEE91}" type="pres">
      <dgm:prSet presAssocID="{7C62CFBA-8CB0-424B-90D1-29C0FB189A2F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7F308C8A-8702-488D-9336-1C346220A08F}" type="pres">
      <dgm:prSet presAssocID="{7C62CFBA-8CB0-424B-90D1-29C0FB189A2F}" presName="connTx" presStyleLbl="parChTrans1D2" presStyleIdx="3" presStyleCnt="4"/>
      <dgm:spPr/>
      <dgm:t>
        <a:bodyPr/>
        <a:lstStyle/>
        <a:p>
          <a:endParaRPr lang="ru-RU"/>
        </a:p>
      </dgm:t>
    </dgm:pt>
    <dgm:pt modelId="{B30D0465-EBCD-4E52-8FFD-14B2E32D9477}" type="pres">
      <dgm:prSet presAssocID="{6BB4564F-815C-416F-8DEA-4F0119B1AC08}" presName="root2" presStyleCnt="0"/>
      <dgm:spPr/>
    </dgm:pt>
    <dgm:pt modelId="{183AF74A-658A-4085-BEAC-790C7D3B1976}" type="pres">
      <dgm:prSet presAssocID="{6BB4564F-815C-416F-8DEA-4F0119B1AC08}" presName="LevelTwoTextNode" presStyleLbl="node2" presStyleIdx="3" presStyleCnt="4" custScaleX="183645" custScaleY="1079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6BA5EE-F62A-468D-96E7-62D1899EB66F}" type="pres">
      <dgm:prSet presAssocID="{6BB4564F-815C-416F-8DEA-4F0119B1AC08}" presName="level3hierChild" presStyleCnt="0"/>
      <dgm:spPr/>
    </dgm:pt>
  </dgm:ptLst>
  <dgm:cxnLst>
    <dgm:cxn modelId="{D4819869-A417-4D2F-9390-5A0910757F6A}" type="presOf" srcId="{F246708F-F020-423C-8E99-956B82080A49}" destId="{50187527-BF6F-4E7B-A89D-E454D35F6F91}" srcOrd="0" destOrd="0" presId="urn:microsoft.com/office/officeart/2008/layout/HorizontalMultiLevelHierarchy"/>
    <dgm:cxn modelId="{4EA47A22-D9F0-4A47-8183-DD28CAF27711}" type="presOf" srcId="{66EF234C-DE25-4AA3-ABFB-F19FD83553D6}" destId="{050ACC12-E29A-45F8-B12A-97B85B14D474}" srcOrd="0" destOrd="0" presId="urn:microsoft.com/office/officeart/2008/layout/HorizontalMultiLevelHierarchy"/>
    <dgm:cxn modelId="{35C28C01-D9F4-475B-BB8E-476A7C01F390}" srcId="{244F3B66-EF2B-4D3A-9EC7-B70BA6A0EE2A}" destId="{6BB4564F-815C-416F-8DEA-4F0119B1AC08}" srcOrd="3" destOrd="0" parTransId="{7C62CFBA-8CB0-424B-90D1-29C0FB189A2F}" sibTransId="{3EDF29B3-469C-4834-A0B6-32E6B5C5F5A4}"/>
    <dgm:cxn modelId="{057DEE83-16EC-4328-95AB-479F56AC80F5}" srcId="{244F3B66-EF2B-4D3A-9EC7-B70BA6A0EE2A}" destId="{66EF234C-DE25-4AA3-ABFB-F19FD83553D6}" srcOrd="2" destOrd="0" parTransId="{F246708F-F020-423C-8E99-956B82080A49}" sibTransId="{79F9A9C4-332B-46A4-ACE4-90D6EAAB45A1}"/>
    <dgm:cxn modelId="{048807D1-74D8-4F19-9529-0CD7CDA8E33D}" type="presOf" srcId="{026B2207-28AB-4DCF-8374-81BB536F68BD}" destId="{67E1998D-1876-4F30-9ACD-7940B5ED27BC}" srcOrd="0" destOrd="0" presId="urn:microsoft.com/office/officeart/2008/layout/HorizontalMultiLevelHierarchy"/>
    <dgm:cxn modelId="{6CB86D93-D0F2-4AFD-BF99-3AE6D65BC339}" type="presOf" srcId="{40ECB8B5-0CDC-4865-9ADF-76CB31123A09}" destId="{036C7FEF-C2C7-45A3-A66B-9A8BF848467D}" srcOrd="1" destOrd="0" presId="urn:microsoft.com/office/officeart/2008/layout/HorizontalMultiLevelHierarchy"/>
    <dgm:cxn modelId="{8F4AC5C4-AA22-4474-A042-B97A3EADA943}" srcId="{244F3B66-EF2B-4D3A-9EC7-B70BA6A0EE2A}" destId="{FACCCA91-7CD8-4CF5-9405-DBDB8A8497DE}" srcOrd="1" destOrd="0" parTransId="{8E276310-DF82-4C25-82B2-4A10B9D322B5}" sibTransId="{BFAAE179-2F01-4CF4-A557-48AE849E7E25}"/>
    <dgm:cxn modelId="{F36C6C19-71C1-48F6-B4FD-6576634CBA52}" type="presOf" srcId="{8E276310-DF82-4C25-82B2-4A10B9D322B5}" destId="{20771BE7-CD2E-4E7F-958D-C59D34E85371}" srcOrd="0" destOrd="0" presId="urn:microsoft.com/office/officeart/2008/layout/HorizontalMultiLevelHierarchy"/>
    <dgm:cxn modelId="{3F33C2C9-7BED-434B-9E4A-53F4DCAB549F}" type="presOf" srcId="{6BB4564F-815C-416F-8DEA-4F0119B1AC08}" destId="{183AF74A-658A-4085-BEAC-790C7D3B1976}" srcOrd="0" destOrd="0" presId="urn:microsoft.com/office/officeart/2008/layout/HorizontalMultiLevelHierarchy"/>
    <dgm:cxn modelId="{7435C611-8404-4DC3-AC0F-DA3EF8F6772C}" srcId="{9BCBF81F-F920-418D-9606-4EA1C6716918}" destId="{244F3B66-EF2B-4D3A-9EC7-B70BA6A0EE2A}" srcOrd="0" destOrd="0" parTransId="{0A77D50B-AEEC-457B-A733-654F5EBF2305}" sibTransId="{9082E387-AFF4-4FE5-9615-DE36393B0C45}"/>
    <dgm:cxn modelId="{3AE73C42-9BDB-4910-A9ED-B54D1CC45F9B}" type="presOf" srcId="{9BCBF81F-F920-418D-9606-4EA1C6716918}" destId="{6FFED6E9-3B71-4BB0-AF0F-1E2ADE695869}" srcOrd="0" destOrd="0" presId="urn:microsoft.com/office/officeart/2008/layout/HorizontalMultiLevelHierarchy"/>
    <dgm:cxn modelId="{1235E2F3-C5E5-4641-80A6-9E0556E82565}" type="presOf" srcId="{40ECB8B5-0CDC-4865-9ADF-76CB31123A09}" destId="{CF0866DD-BD8B-4E4B-B685-37716CDB76AD}" srcOrd="0" destOrd="0" presId="urn:microsoft.com/office/officeart/2008/layout/HorizontalMultiLevelHierarchy"/>
    <dgm:cxn modelId="{7CAE0779-E663-4807-9A6D-830133DF3B65}" type="presOf" srcId="{7C62CFBA-8CB0-424B-90D1-29C0FB189A2F}" destId="{C153C79B-2F59-4FF2-BE11-443C003AEE91}" srcOrd="0" destOrd="0" presId="urn:microsoft.com/office/officeart/2008/layout/HorizontalMultiLevelHierarchy"/>
    <dgm:cxn modelId="{B7164569-4122-4637-90B0-927DC7F0415A}" type="presOf" srcId="{8E276310-DF82-4C25-82B2-4A10B9D322B5}" destId="{19085131-8E54-4A04-AA5A-9E7C3D39C641}" srcOrd="1" destOrd="0" presId="urn:microsoft.com/office/officeart/2008/layout/HorizontalMultiLevelHierarchy"/>
    <dgm:cxn modelId="{B36F6372-CAC7-4933-9248-D1291FB9C505}" type="presOf" srcId="{7C62CFBA-8CB0-424B-90D1-29C0FB189A2F}" destId="{7F308C8A-8702-488D-9336-1C346220A08F}" srcOrd="1" destOrd="0" presId="urn:microsoft.com/office/officeart/2008/layout/HorizontalMultiLevelHierarchy"/>
    <dgm:cxn modelId="{64F9D1DA-A7AB-49F1-8829-36CA7FEF2F0F}" type="presOf" srcId="{FACCCA91-7CD8-4CF5-9405-DBDB8A8497DE}" destId="{91E24BE6-ED5C-4F9C-9103-02BBEB045AE7}" srcOrd="0" destOrd="0" presId="urn:microsoft.com/office/officeart/2008/layout/HorizontalMultiLevelHierarchy"/>
    <dgm:cxn modelId="{ADF4D958-8F8A-4A78-920C-E17B5B1EC5D2}" type="presOf" srcId="{F246708F-F020-423C-8E99-956B82080A49}" destId="{C63205B1-98CE-4739-AD4B-A5C441EE561F}" srcOrd="1" destOrd="0" presId="urn:microsoft.com/office/officeart/2008/layout/HorizontalMultiLevelHierarchy"/>
    <dgm:cxn modelId="{59D9B543-9A59-402F-98B5-8B8156E4E5E2}" srcId="{244F3B66-EF2B-4D3A-9EC7-B70BA6A0EE2A}" destId="{026B2207-28AB-4DCF-8374-81BB536F68BD}" srcOrd="0" destOrd="0" parTransId="{40ECB8B5-0CDC-4865-9ADF-76CB31123A09}" sibTransId="{6FB58580-7192-470B-B04D-4CCCC7809928}"/>
    <dgm:cxn modelId="{2CEA06E6-379D-4B10-90C7-90C573EA6FEE}" type="presOf" srcId="{244F3B66-EF2B-4D3A-9EC7-B70BA6A0EE2A}" destId="{760E9CC0-EFDD-4CB1-B141-E17D9E02211C}" srcOrd="0" destOrd="0" presId="urn:microsoft.com/office/officeart/2008/layout/HorizontalMultiLevelHierarchy"/>
    <dgm:cxn modelId="{85D134D7-9201-4A9D-AD3D-23D8755586A0}" type="presParOf" srcId="{6FFED6E9-3B71-4BB0-AF0F-1E2ADE695869}" destId="{688A8369-8CFD-4687-B9F1-7E2E0280F8E9}" srcOrd="0" destOrd="0" presId="urn:microsoft.com/office/officeart/2008/layout/HorizontalMultiLevelHierarchy"/>
    <dgm:cxn modelId="{24338553-1BF0-4D88-9103-7A8A51F31952}" type="presParOf" srcId="{688A8369-8CFD-4687-B9F1-7E2E0280F8E9}" destId="{760E9CC0-EFDD-4CB1-B141-E17D9E02211C}" srcOrd="0" destOrd="0" presId="urn:microsoft.com/office/officeart/2008/layout/HorizontalMultiLevelHierarchy"/>
    <dgm:cxn modelId="{F96052F6-F692-41BD-8A13-B3FD5A88A361}" type="presParOf" srcId="{688A8369-8CFD-4687-B9F1-7E2E0280F8E9}" destId="{532EDF50-E597-4BB1-8D0B-9BBEFAF9EAF1}" srcOrd="1" destOrd="0" presId="urn:microsoft.com/office/officeart/2008/layout/HorizontalMultiLevelHierarchy"/>
    <dgm:cxn modelId="{839F4DD0-F35D-4C71-B2A2-1D58562584A3}" type="presParOf" srcId="{532EDF50-E597-4BB1-8D0B-9BBEFAF9EAF1}" destId="{CF0866DD-BD8B-4E4B-B685-37716CDB76AD}" srcOrd="0" destOrd="0" presId="urn:microsoft.com/office/officeart/2008/layout/HorizontalMultiLevelHierarchy"/>
    <dgm:cxn modelId="{5471DDD6-1BE4-4A5B-961D-146B9B03EE27}" type="presParOf" srcId="{CF0866DD-BD8B-4E4B-B685-37716CDB76AD}" destId="{036C7FEF-C2C7-45A3-A66B-9A8BF848467D}" srcOrd="0" destOrd="0" presId="urn:microsoft.com/office/officeart/2008/layout/HorizontalMultiLevelHierarchy"/>
    <dgm:cxn modelId="{B54B2721-8126-454C-A73C-DE40949DC218}" type="presParOf" srcId="{532EDF50-E597-4BB1-8D0B-9BBEFAF9EAF1}" destId="{D2C98F9C-0792-4430-8F41-48F01C22CE15}" srcOrd="1" destOrd="0" presId="urn:microsoft.com/office/officeart/2008/layout/HorizontalMultiLevelHierarchy"/>
    <dgm:cxn modelId="{CDB1A3BE-7EE7-40F8-874F-2ECC6C97771A}" type="presParOf" srcId="{D2C98F9C-0792-4430-8F41-48F01C22CE15}" destId="{67E1998D-1876-4F30-9ACD-7940B5ED27BC}" srcOrd="0" destOrd="0" presId="urn:microsoft.com/office/officeart/2008/layout/HorizontalMultiLevelHierarchy"/>
    <dgm:cxn modelId="{0A9A3BEC-8261-44B6-8911-72BC9AEFAA39}" type="presParOf" srcId="{D2C98F9C-0792-4430-8F41-48F01C22CE15}" destId="{7D08F66B-190A-4ECD-9F81-F03522971D53}" srcOrd="1" destOrd="0" presId="urn:microsoft.com/office/officeart/2008/layout/HorizontalMultiLevelHierarchy"/>
    <dgm:cxn modelId="{F728D0DD-4677-451C-8429-AA017782A889}" type="presParOf" srcId="{532EDF50-E597-4BB1-8D0B-9BBEFAF9EAF1}" destId="{20771BE7-CD2E-4E7F-958D-C59D34E85371}" srcOrd="2" destOrd="0" presId="urn:microsoft.com/office/officeart/2008/layout/HorizontalMultiLevelHierarchy"/>
    <dgm:cxn modelId="{13A412E9-2447-4E32-9490-2C8AEA713AB1}" type="presParOf" srcId="{20771BE7-CD2E-4E7F-958D-C59D34E85371}" destId="{19085131-8E54-4A04-AA5A-9E7C3D39C641}" srcOrd="0" destOrd="0" presId="urn:microsoft.com/office/officeart/2008/layout/HorizontalMultiLevelHierarchy"/>
    <dgm:cxn modelId="{634E79E5-900B-4C2C-980D-46F43D073CF7}" type="presParOf" srcId="{532EDF50-E597-4BB1-8D0B-9BBEFAF9EAF1}" destId="{44322ECC-34E5-4171-AD3B-63EABA25AE9E}" srcOrd="3" destOrd="0" presId="urn:microsoft.com/office/officeart/2008/layout/HorizontalMultiLevelHierarchy"/>
    <dgm:cxn modelId="{8F3A61E7-84B3-479D-BC75-F4FBE5CDAA52}" type="presParOf" srcId="{44322ECC-34E5-4171-AD3B-63EABA25AE9E}" destId="{91E24BE6-ED5C-4F9C-9103-02BBEB045AE7}" srcOrd="0" destOrd="0" presId="urn:microsoft.com/office/officeart/2008/layout/HorizontalMultiLevelHierarchy"/>
    <dgm:cxn modelId="{C5151698-5ACC-4726-94DF-EF38C89C4F58}" type="presParOf" srcId="{44322ECC-34E5-4171-AD3B-63EABA25AE9E}" destId="{79F8F6BD-BC50-41ED-A405-092791D42CF6}" srcOrd="1" destOrd="0" presId="urn:microsoft.com/office/officeart/2008/layout/HorizontalMultiLevelHierarchy"/>
    <dgm:cxn modelId="{4B660F50-F98D-4B17-873D-1C0732017CD9}" type="presParOf" srcId="{532EDF50-E597-4BB1-8D0B-9BBEFAF9EAF1}" destId="{50187527-BF6F-4E7B-A89D-E454D35F6F91}" srcOrd="4" destOrd="0" presId="urn:microsoft.com/office/officeart/2008/layout/HorizontalMultiLevelHierarchy"/>
    <dgm:cxn modelId="{FAF9DA2D-E9BA-4AA7-B1F8-C0F6F27141A6}" type="presParOf" srcId="{50187527-BF6F-4E7B-A89D-E454D35F6F91}" destId="{C63205B1-98CE-4739-AD4B-A5C441EE561F}" srcOrd="0" destOrd="0" presId="urn:microsoft.com/office/officeart/2008/layout/HorizontalMultiLevelHierarchy"/>
    <dgm:cxn modelId="{B0C98ECD-4836-4707-81B3-14352555B1F5}" type="presParOf" srcId="{532EDF50-E597-4BB1-8D0B-9BBEFAF9EAF1}" destId="{39554EFB-737F-408E-A702-250FA96155E5}" srcOrd="5" destOrd="0" presId="urn:microsoft.com/office/officeart/2008/layout/HorizontalMultiLevelHierarchy"/>
    <dgm:cxn modelId="{25C139F1-6BD4-4131-AA29-EFF10378CF5A}" type="presParOf" srcId="{39554EFB-737F-408E-A702-250FA96155E5}" destId="{050ACC12-E29A-45F8-B12A-97B85B14D474}" srcOrd="0" destOrd="0" presId="urn:microsoft.com/office/officeart/2008/layout/HorizontalMultiLevelHierarchy"/>
    <dgm:cxn modelId="{522EEDFA-DF65-45F0-9F2A-2BCAD5A8D150}" type="presParOf" srcId="{39554EFB-737F-408E-A702-250FA96155E5}" destId="{A7384D52-FFCD-4FC4-8160-19251BD45DFF}" srcOrd="1" destOrd="0" presId="urn:microsoft.com/office/officeart/2008/layout/HorizontalMultiLevelHierarchy"/>
    <dgm:cxn modelId="{9B855879-60D3-479C-BD41-5B5C1DF43616}" type="presParOf" srcId="{532EDF50-E597-4BB1-8D0B-9BBEFAF9EAF1}" destId="{C153C79B-2F59-4FF2-BE11-443C003AEE91}" srcOrd="6" destOrd="0" presId="urn:microsoft.com/office/officeart/2008/layout/HorizontalMultiLevelHierarchy"/>
    <dgm:cxn modelId="{AC8EFFDF-3E1C-4D7D-B7A9-7B4D8DE8FFE5}" type="presParOf" srcId="{C153C79B-2F59-4FF2-BE11-443C003AEE91}" destId="{7F308C8A-8702-488D-9336-1C346220A08F}" srcOrd="0" destOrd="0" presId="urn:microsoft.com/office/officeart/2008/layout/HorizontalMultiLevelHierarchy"/>
    <dgm:cxn modelId="{89063280-B23C-4D9F-96D4-2051AAC11424}" type="presParOf" srcId="{532EDF50-E597-4BB1-8D0B-9BBEFAF9EAF1}" destId="{B30D0465-EBCD-4E52-8FFD-14B2E32D9477}" srcOrd="7" destOrd="0" presId="urn:microsoft.com/office/officeart/2008/layout/HorizontalMultiLevelHierarchy"/>
    <dgm:cxn modelId="{5378646A-B57C-4232-B8F3-B0BBD401F42F}" type="presParOf" srcId="{B30D0465-EBCD-4E52-8FFD-14B2E32D9477}" destId="{183AF74A-658A-4085-BEAC-790C7D3B1976}" srcOrd="0" destOrd="0" presId="urn:microsoft.com/office/officeart/2008/layout/HorizontalMultiLevelHierarchy"/>
    <dgm:cxn modelId="{680F30E2-4AB1-45CA-8A82-A1D42E00A497}" type="presParOf" srcId="{B30D0465-EBCD-4E52-8FFD-14B2E32D9477}" destId="{836BA5EE-F62A-468D-96E7-62D1899EB66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38899A-09E9-483F-8BBB-294EC482F7BF}">
      <dsp:nvSpPr>
        <dsp:cNvPr id="0" name=""/>
        <dsp:cNvSpPr/>
      </dsp:nvSpPr>
      <dsp:spPr>
        <a:xfrm>
          <a:off x="2556716" y="1899178"/>
          <a:ext cx="2937067" cy="2466364"/>
        </a:xfrm>
        <a:prstGeom prst="ellipse">
          <a:avLst/>
        </a:prstGeom>
        <a:gradFill rotWithShape="0">
          <a:gsLst>
            <a:gs pos="0">
              <a:srgbClr val="00B0F0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Основні</a:t>
          </a:r>
          <a:endParaRPr lang="ru-RU" sz="24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способи</a:t>
          </a:r>
          <a:endParaRPr lang="ru-RU" sz="2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формування</a:t>
          </a:r>
          <a:r>
            <a:rPr lang="ru-RU" sz="24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груп</a:t>
          </a:r>
          <a:r>
            <a:rPr lang="ru-RU" sz="2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2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56716" y="1899178"/>
        <a:ext cx="2937067" cy="2466364"/>
      </dsp:txXfrm>
    </dsp:sp>
    <dsp:sp modelId="{E3301B1D-5580-4823-89E9-B2393A846D9A}">
      <dsp:nvSpPr>
        <dsp:cNvPr id="0" name=""/>
        <dsp:cNvSpPr/>
      </dsp:nvSpPr>
      <dsp:spPr>
        <a:xfrm rot="16266218">
          <a:off x="3968700" y="1798289"/>
          <a:ext cx="163761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163761" y="191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66218">
        <a:off x="4046487" y="1813380"/>
        <a:ext cx="8188" cy="8188"/>
      </dsp:txXfrm>
    </dsp:sp>
    <dsp:sp modelId="{B263D052-B67C-4D27-99CA-C261E62C185B}">
      <dsp:nvSpPr>
        <dsp:cNvPr id="0" name=""/>
        <dsp:cNvSpPr/>
      </dsp:nvSpPr>
      <dsp:spPr>
        <a:xfrm>
          <a:off x="2844753" y="0"/>
          <a:ext cx="2448244" cy="173568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 </a:t>
          </a: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вибором вчителя 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4753" y="0"/>
        <a:ext cx="2448244" cy="1735689"/>
      </dsp:txXfrm>
    </dsp:sp>
    <dsp:sp modelId="{BB9BE87B-7CA2-4FF1-B12F-FAFA996242A3}">
      <dsp:nvSpPr>
        <dsp:cNvPr id="0" name=""/>
        <dsp:cNvSpPr/>
      </dsp:nvSpPr>
      <dsp:spPr>
        <a:xfrm rot="20614868">
          <a:off x="5405489" y="2667041"/>
          <a:ext cx="26751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267514" y="191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614868">
        <a:off x="5532558" y="2679538"/>
        <a:ext cx="13375" cy="13375"/>
      </dsp:txXfrm>
    </dsp:sp>
    <dsp:sp modelId="{E2229990-A0A1-4047-B57F-EA7C1EC1D52E}">
      <dsp:nvSpPr>
        <dsp:cNvPr id="0" name=""/>
        <dsp:cNvSpPr/>
      </dsp:nvSpPr>
      <dsp:spPr>
        <a:xfrm>
          <a:off x="5606228" y="1337471"/>
          <a:ext cx="2293151" cy="1982301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 вибором учнів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06228" y="1337471"/>
        <a:ext cx="2293151" cy="1982301"/>
      </dsp:txXfrm>
    </dsp:sp>
    <dsp:sp modelId="{575FE10A-CF02-4FC8-A95E-D7F04D93E2B4}">
      <dsp:nvSpPr>
        <dsp:cNvPr id="0" name=""/>
        <dsp:cNvSpPr/>
      </dsp:nvSpPr>
      <dsp:spPr>
        <a:xfrm rot="2696397">
          <a:off x="4920378" y="4178609"/>
          <a:ext cx="345081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345081" y="191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696397">
        <a:off x="5084292" y="4189167"/>
        <a:ext cx="17254" cy="17254"/>
      </dsp:txXfrm>
    </dsp:sp>
    <dsp:sp modelId="{EAA9A652-F4FB-438C-B15F-DAC270A1E255}">
      <dsp:nvSpPr>
        <dsp:cNvPr id="0" name=""/>
        <dsp:cNvSpPr/>
      </dsp:nvSpPr>
      <dsp:spPr>
        <a:xfrm>
          <a:off x="4501035" y="4178425"/>
          <a:ext cx="3024239" cy="1875356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 набору</a:t>
          </a:r>
          <a:r>
            <a:rPr lang="en-US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лідерів</a:t>
          </a:r>
          <a:r>
            <a:rPr lang="ru-RU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4501035" y="4178425"/>
        <a:ext cx="3024239" cy="1875356"/>
      </dsp:txXfrm>
    </dsp:sp>
    <dsp:sp modelId="{3032C9AA-1F79-4473-9343-0DCE023D54C9}">
      <dsp:nvSpPr>
        <dsp:cNvPr id="0" name=""/>
        <dsp:cNvSpPr/>
      </dsp:nvSpPr>
      <dsp:spPr>
        <a:xfrm rot="8464814">
          <a:off x="2596855" y="4098599"/>
          <a:ext cx="416018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416018" y="191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8464814">
        <a:off x="2794463" y="4107383"/>
        <a:ext cx="20800" cy="20800"/>
      </dsp:txXfrm>
    </dsp:sp>
    <dsp:sp modelId="{024B5CE5-AF8D-4F29-83E9-87A5B4FB9DCA}">
      <dsp:nvSpPr>
        <dsp:cNvPr id="0" name=""/>
        <dsp:cNvSpPr/>
      </dsp:nvSpPr>
      <dsp:spPr>
        <a:xfrm>
          <a:off x="36437" y="4073778"/>
          <a:ext cx="3301830" cy="1892722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 стилю інтелектуальної діяльності 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437" y="4073778"/>
        <a:ext cx="3301830" cy="1892722"/>
      </dsp:txXfrm>
    </dsp:sp>
    <dsp:sp modelId="{5A0DF3F5-F6AC-488F-9F72-92EE27A22F53}">
      <dsp:nvSpPr>
        <dsp:cNvPr id="0" name=""/>
        <dsp:cNvSpPr/>
      </dsp:nvSpPr>
      <dsp:spPr>
        <a:xfrm rot="11860193">
          <a:off x="2401806" y="2636855"/>
          <a:ext cx="256439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256439" y="191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860193">
        <a:off x="2523615" y="2649629"/>
        <a:ext cx="12821" cy="12821"/>
      </dsp:txXfrm>
    </dsp:sp>
    <dsp:sp modelId="{516E5191-0FB7-4829-AD37-EC2EE14D3444}">
      <dsp:nvSpPr>
        <dsp:cNvPr id="0" name=""/>
        <dsp:cNvSpPr/>
      </dsp:nvSpPr>
      <dsp:spPr>
        <a:xfrm>
          <a:off x="36431" y="1193454"/>
          <a:ext cx="2446843" cy="2115915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 </a:t>
          </a:r>
          <a:r>
            <a:rPr lang="uk-UA" sz="2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випадковому </a:t>
          </a:r>
          <a:r>
            <a:rPr lang="uk-UA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порядку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431" y="1193454"/>
        <a:ext cx="2446843" cy="21159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2E143E-475F-4B2B-8DC2-610F153A3113}">
      <dsp:nvSpPr>
        <dsp:cNvPr id="0" name=""/>
        <dsp:cNvSpPr/>
      </dsp:nvSpPr>
      <dsp:spPr>
        <a:xfrm>
          <a:off x="1735958" y="2262981"/>
          <a:ext cx="599486" cy="1979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9743" y="0"/>
              </a:lnTo>
              <a:lnTo>
                <a:pt x="299743" y="1979418"/>
              </a:lnTo>
              <a:lnTo>
                <a:pt x="599486" y="19794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983996" y="3200985"/>
        <a:ext cx="103410" cy="103410"/>
      </dsp:txXfrm>
    </dsp:sp>
    <dsp:sp modelId="{80915D7D-CB22-4D5A-B28E-57B67A209F2B}">
      <dsp:nvSpPr>
        <dsp:cNvPr id="0" name=""/>
        <dsp:cNvSpPr/>
      </dsp:nvSpPr>
      <dsp:spPr>
        <a:xfrm>
          <a:off x="1735958" y="2262981"/>
          <a:ext cx="564116" cy="1188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058" y="0"/>
              </a:lnTo>
              <a:lnTo>
                <a:pt x="282058" y="1188212"/>
              </a:lnTo>
              <a:lnTo>
                <a:pt x="564116" y="118821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85133" y="2824204"/>
        <a:ext cx="65766" cy="65766"/>
      </dsp:txXfrm>
    </dsp:sp>
    <dsp:sp modelId="{7A7F4869-829F-43DF-8549-77D2F14A624B}">
      <dsp:nvSpPr>
        <dsp:cNvPr id="0" name=""/>
        <dsp:cNvSpPr/>
      </dsp:nvSpPr>
      <dsp:spPr>
        <a:xfrm>
          <a:off x="1735958" y="2262981"/>
          <a:ext cx="564116" cy="407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058" y="0"/>
              </a:lnTo>
              <a:lnTo>
                <a:pt x="282058" y="407492"/>
              </a:lnTo>
              <a:lnTo>
                <a:pt x="564116" y="40749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00618" y="2449330"/>
        <a:ext cx="34794" cy="34794"/>
      </dsp:txXfrm>
    </dsp:sp>
    <dsp:sp modelId="{5847C237-3E64-4EE0-89C1-1250A5F02801}">
      <dsp:nvSpPr>
        <dsp:cNvPr id="0" name=""/>
        <dsp:cNvSpPr/>
      </dsp:nvSpPr>
      <dsp:spPr>
        <a:xfrm>
          <a:off x="1735958" y="1877318"/>
          <a:ext cx="564116" cy="385662"/>
        </a:xfrm>
        <a:custGeom>
          <a:avLst/>
          <a:gdLst/>
          <a:ahLst/>
          <a:cxnLst/>
          <a:rect l="0" t="0" r="0" b="0"/>
          <a:pathLst>
            <a:path>
              <a:moveTo>
                <a:pt x="0" y="385662"/>
              </a:moveTo>
              <a:lnTo>
                <a:pt x="282058" y="385662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00932" y="2053066"/>
        <a:ext cx="34167" cy="34167"/>
      </dsp:txXfrm>
    </dsp:sp>
    <dsp:sp modelId="{12E2CBF0-9542-4DA4-BF27-43F2B2AD4A66}">
      <dsp:nvSpPr>
        <dsp:cNvPr id="0" name=""/>
        <dsp:cNvSpPr/>
      </dsp:nvSpPr>
      <dsp:spPr>
        <a:xfrm>
          <a:off x="1735958" y="1077017"/>
          <a:ext cx="564116" cy="1185963"/>
        </a:xfrm>
        <a:custGeom>
          <a:avLst/>
          <a:gdLst/>
          <a:ahLst/>
          <a:cxnLst/>
          <a:rect l="0" t="0" r="0" b="0"/>
          <a:pathLst>
            <a:path>
              <a:moveTo>
                <a:pt x="0" y="1185963"/>
              </a:moveTo>
              <a:lnTo>
                <a:pt x="282058" y="1185963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85184" y="1637167"/>
        <a:ext cx="65664" cy="65664"/>
      </dsp:txXfrm>
    </dsp:sp>
    <dsp:sp modelId="{4332E837-5DBF-4DF0-A321-10EE7F2F4258}">
      <dsp:nvSpPr>
        <dsp:cNvPr id="0" name=""/>
        <dsp:cNvSpPr/>
      </dsp:nvSpPr>
      <dsp:spPr>
        <a:xfrm>
          <a:off x="1735958" y="290905"/>
          <a:ext cx="564116" cy="1972075"/>
        </a:xfrm>
        <a:custGeom>
          <a:avLst/>
          <a:gdLst/>
          <a:ahLst/>
          <a:cxnLst/>
          <a:rect l="0" t="0" r="0" b="0"/>
          <a:pathLst>
            <a:path>
              <a:moveTo>
                <a:pt x="0" y="1972075"/>
              </a:moveTo>
              <a:lnTo>
                <a:pt x="282058" y="1972075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966737" y="1225664"/>
        <a:ext cx="102558" cy="102558"/>
      </dsp:txXfrm>
    </dsp:sp>
    <dsp:sp modelId="{88B98DA5-CDFA-4737-BC0E-A8CA9E51F712}">
      <dsp:nvSpPr>
        <dsp:cNvPr id="0" name=""/>
        <dsp:cNvSpPr/>
      </dsp:nvSpPr>
      <dsp:spPr>
        <a:xfrm rot="16200000">
          <a:off x="-1076098" y="1713905"/>
          <a:ext cx="4525963" cy="10981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Будьте</a:t>
          </a:r>
          <a:r>
            <a:rPr lang="ru-RU" sz="6300" kern="1200"/>
            <a:t> </a:t>
          </a:r>
        </a:p>
      </dsp:txBody>
      <dsp:txXfrm rot="16200000">
        <a:off x="-1076098" y="1713905"/>
        <a:ext cx="4525963" cy="1098151"/>
      </dsp:txXfrm>
    </dsp:sp>
    <dsp:sp modelId="{EBAA5179-1EA1-4309-81E0-FE169F1777EE}">
      <dsp:nvSpPr>
        <dsp:cNvPr id="0" name=""/>
        <dsp:cNvSpPr/>
      </dsp:nvSpPr>
      <dsp:spPr>
        <a:xfrm>
          <a:off x="2300074" y="4277"/>
          <a:ext cx="5291718" cy="5732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взаємоввічливими</a:t>
          </a:r>
          <a:r>
            <a:rPr lang="ru-RU" sz="2700" kern="1200" dirty="0" smtClean="0"/>
            <a:t> </a:t>
          </a:r>
          <a:endParaRPr lang="ru-RU" sz="2700" kern="1200" dirty="0"/>
        </a:p>
      </dsp:txBody>
      <dsp:txXfrm>
        <a:off x="2300074" y="4277"/>
        <a:ext cx="5291718" cy="573257"/>
      </dsp:txXfrm>
    </dsp:sp>
    <dsp:sp modelId="{0C6D724F-5F09-46D9-913D-8F8345C69894}">
      <dsp:nvSpPr>
        <dsp:cNvPr id="0" name=""/>
        <dsp:cNvSpPr/>
      </dsp:nvSpPr>
      <dsp:spPr>
        <a:xfrm>
          <a:off x="2300074" y="792517"/>
          <a:ext cx="5244558" cy="5690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доброзичливими </a:t>
          </a:r>
        </a:p>
      </dsp:txBody>
      <dsp:txXfrm>
        <a:off x="2300074" y="792517"/>
        <a:ext cx="5244558" cy="569000"/>
      </dsp:txXfrm>
    </dsp:sp>
    <dsp:sp modelId="{757D02D6-A065-411F-B37D-6A02A1A56267}">
      <dsp:nvSpPr>
        <dsp:cNvPr id="0" name=""/>
        <dsp:cNvSpPr/>
      </dsp:nvSpPr>
      <dsp:spPr>
        <a:xfrm>
          <a:off x="2300074" y="1576501"/>
          <a:ext cx="5244558" cy="6016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організованими</a:t>
          </a:r>
        </a:p>
      </dsp:txBody>
      <dsp:txXfrm>
        <a:off x="2300074" y="1576501"/>
        <a:ext cx="5244558" cy="601634"/>
      </dsp:txXfrm>
    </dsp:sp>
    <dsp:sp modelId="{1E1AAB0E-C97F-47A3-A7D9-82EBD176DECE}">
      <dsp:nvSpPr>
        <dsp:cNvPr id="0" name=""/>
        <dsp:cNvSpPr/>
      </dsp:nvSpPr>
      <dsp:spPr>
        <a:xfrm>
          <a:off x="2300074" y="2393119"/>
          <a:ext cx="5244530" cy="5547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дисциплінованими</a:t>
          </a:r>
          <a:r>
            <a:rPr lang="ru-RU" sz="2700" kern="1200"/>
            <a:t> </a:t>
          </a:r>
        </a:p>
      </dsp:txBody>
      <dsp:txXfrm>
        <a:off x="2300074" y="2393119"/>
        <a:ext cx="5244530" cy="554708"/>
      </dsp:txXfrm>
    </dsp:sp>
    <dsp:sp modelId="{947095E0-5572-48BE-BF44-F5CC09BAF172}">
      <dsp:nvSpPr>
        <dsp:cNvPr id="0" name=""/>
        <dsp:cNvSpPr/>
      </dsp:nvSpPr>
      <dsp:spPr>
        <a:xfrm>
          <a:off x="2300074" y="3162811"/>
          <a:ext cx="5220978" cy="57676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тактовними </a:t>
          </a:r>
        </a:p>
      </dsp:txBody>
      <dsp:txXfrm>
        <a:off x="2300074" y="3162811"/>
        <a:ext cx="5220978" cy="576765"/>
      </dsp:txXfrm>
    </dsp:sp>
    <dsp:sp modelId="{49EB3CA2-9726-4A13-A9F6-530638094E0C}">
      <dsp:nvSpPr>
        <dsp:cNvPr id="0" name=""/>
        <dsp:cNvSpPr/>
      </dsp:nvSpPr>
      <dsp:spPr>
        <a:xfrm>
          <a:off x="2335444" y="3958837"/>
          <a:ext cx="5173874" cy="5671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терпимими, щодо промахів учнів </a:t>
          </a:r>
        </a:p>
      </dsp:txBody>
      <dsp:txXfrm>
        <a:off x="2335444" y="3958837"/>
        <a:ext cx="5173874" cy="56712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53C79B-2F59-4FF2-BE11-443C003AEE91}">
      <dsp:nvSpPr>
        <dsp:cNvPr id="0" name=""/>
        <dsp:cNvSpPr/>
      </dsp:nvSpPr>
      <dsp:spPr>
        <a:xfrm>
          <a:off x="1917705" y="2262981"/>
          <a:ext cx="431684" cy="1706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5842" y="0"/>
              </a:lnTo>
              <a:lnTo>
                <a:pt x="215842" y="1706415"/>
              </a:lnTo>
              <a:lnTo>
                <a:pt x="431684" y="170641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089543" y="3072184"/>
        <a:ext cx="88008" cy="88008"/>
      </dsp:txXfrm>
    </dsp:sp>
    <dsp:sp modelId="{50187527-BF6F-4E7B-A89D-E454D35F6F91}">
      <dsp:nvSpPr>
        <dsp:cNvPr id="0" name=""/>
        <dsp:cNvSpPr/>
      </dsp:nvSpPr>
      <dsp:spPr>
        <a:xfrm>
          <a:off x="1917705" y="2262981"/>
          <a:ext cx="431684" cy="585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5842" y="0"/>
              </a:lnTo>
              <a:lnTo>
                <a:pt x="215842" y="585299"/>
              </a:lnTo>
              <a:lnTo>
                <a:pt x="431684" y="58529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15366" y="2537449"/>
        <a:ext cx="36363" cy="36363"/>
      </dsp:txXfrm>
    </dsp:sp>
    <dsp:sp modelId="{20771BE7-CD2E-4E7F-958D-C59D34E85371}">
      <dsp:nvSpPr>
        <dsp:cNvPr id="0" name=""/>
        <dsp:cNvSpPr/>
      </dsp:nvSpPr>
      <dsp:spPr>
        <a:xfrm>
          <a:off x="1917705" y="1747732"/>
          <a:ext cx="431684" cy="515248"/>
        </a:xfrm>
        <a:custGeom>
          <a:avLst/>
          <a:gdLst/>
          <a:ahLst/>
          <a:cxnLst/>
          <a:rect l="0" t="0" r="0" b="0"/>
          <a:pathLst>
            <a:path>
              <a:moveTo>
                <a:pt x="0" y="515248"/>
              </a:moveTo>
              <a:lnTo>
                <a:pt x="215842" y="515248"/>
              </a:lnTo>
              <a:lnTo>
                <a:pt x="215842" y="0"/>
              </a:lnTo>
              <a:lnTo>
                <a:pt x="431684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16743" y="1988552"/>
        <a:ext cx="33609" cy="33609"/>
      </dsp:txXfrm>
    </dsp:sp>
    <dsp:sp modelId="{CF0866DD-BD8B-4E4B-B685-37716CDB76AD}">
      <dsp:nvSpPr>
        <dsp:cNvPr id="0" name=""/>
        <dsp:cNvSpPr/>
      </dsp:nvSpPr>
      <dsp:spPr>
        <a:xfrm>
          <a:off x="1917705" y="580378"/>
          <a:ext cx="396749" cy="1682603"/>
        </a:xfrm>
        <a:custGeom>
          <a:avLst/>
          <a:gdLst/>
          <a:ahLst/>
          <a:cxnLst/>
          <a:rect l="0" t="0" r="0" b="0"/>
          <a:pathLst>
            <a:path>
              <a:moveTo>
                <a:pt x="0" y="1682603"/>
              </a:moveTo>
              <a:lnTo>
                <a:pt x="198374" y="1682603"/>
              </a:lnTo>
              <a:lnTo>
                <a:pt x="198374" y="0"/>
              </a:lnTo>
              <a:lnTo>
                <a:pt x="396749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072861" y="1378461"/>
        <a:ext cx="86437" cy="86437"/>
      </dsp:txXfrm>
    </dsp:sp>
    <dsp:sp modelId="{760E9CC0-EFDD-4CB1-B141-E17D9E02211C}">
      <dsp:nvSpPr>
        <dsp:cNvPr id="0" name=""/>
        <dsp:cNvSpPr/>
      </dsp:nvSpPr>
      <dsp:spPr>
        <a:xfrm rot="16200000">
          <a:off x="-889664" y="1714175"/>
          <a:ext cx="4517127" cy="10976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</a:t>
          </a:r>
        </a:p>
      </dsp:txBody>
      <dsp:txXfrm rot="16200000">
        <a:off x="-889664" y="1714175"/>
        <a:ext cx="4517127" cy="1097612"/>
      </dsp:txXfrm>
    </dsp:sp>
    <dsp:sp modelId="{67E1998D-1876-4F30-9ACD-7940B5ED27BC}">
      <dsp:nvSpPr>
        <dsp:cNvPr id="0" name=""/>
        <dsp:cNvSpPr/>
      </dsp:nvSpPr>
      <dsp:spPr>
        <a:xfrm>
          <a:off x="2314455" y="81792"/>
          <a:ext cx="5191446" cy="9971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сваріться</a:t>
          </a:r>
          <a:r>
            <a:rPr lang="ru-RU" sz="4100" kern="1200" dirty="0"/>
            <a:t> </a:t>
          </a:r>
        </a:p>
      </dsp:txBody>
      <dsp:txXfrm>
        <a:off x="2314455" y="81792"/>
        <a:ext cx="5191446" cy="997171"/>
      </dsp:txXfrm>
    </dsp:sp>
    <dsp:sp modelId="{91E24BE6-ED5C-4F9C-9103-02BBEB045AE7}">
      <dsp:nvSpPr>
        <dsp:cNvPr id="0" name=""/>
        <dsp:cNvSpPr/>
      </dsp:nvSpPr>
      <dsp:spPr>
        <a:xfrm>
          <a:off x="2349390" y="1305165"/>
          <a:ext cx="5167518" cy="8851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перебивайте</a:t>
          </a:r>
          <a:r>
            <a:rPr lang="ru-RU" sz="4000" kern="1200" dirty="0"/>
            <a:t> </a:t>
          </a:r>
        </a:p>
      </dsp:txBody>
      <dsp:txXfrm>
        <a:off x="2349390" y="1305165"/>
        <a:ext cx="5167518" cy="885134"/>
      </dsp:txXfrm>
    </dsp:sp>
    <dsp:sp modelId="{050ACC12-E29A-45F8-B12A-97B85B14D474}">
      <dsp:nvSpPr>
        <dsp:cNvPr id="0" name=""/>
        <dsp:cNvSpPr/>
      </dsp:nvSpPr>
      <dsp:spPr>
        <a:xfrm>
          <a:off x="2349390" y="2404863"/>
          <a:ext cx="5144857" cy="8868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радійте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помилкам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товаришів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2349390" y="2404863"/>
        <a:ext cx="5144857" cy="886834"/>
      </dsp:txXfrm>
    </dsp:sp>
    <dsp:sp modelId="{183AF74A-658A-4085-BEAC-790C7D3B1976}">
      <dsp:nvSpPr>
        <dsp:cNvPr id="0" name=""/>
        <dsp:cNvSpPr/>
      </dsp:nvSpPr>
      <dsp:spPr>
        <a:xfrm>
          <a:off x="2349390" y="3506261"/>
          <a:ext cx="5169742" cy="92627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говоріть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занадто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голосно</a:t>
          </a:r>
          <a:r>
            <a:rPr lang="ru-RU" sz="36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</a:p>
      </dsp:txBody>
      <dsp:txXfrm>
        <a:off x="2349390" y="3506261"/>
        <a:ext cx="5169742" cy="926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tiff"/><Relationship Id="rId13" Type="http://schemas.openxmlformats.org/officeDocument/2006/relationships/image" Target="../media/image53.tiff"/><Relationship Id="rId3" Type="http://schemas.openxmlformats.org/officeDocument/2006/relationships/image" Target="../media/image43.tiff"/><Relationship Id="rId7" Type="http://schemas.openxmlformats.org/officeDocument/2006/relationships/image" Target="../media/image47.tiff"/><Relationship Id="rId12" Type="http://schemas.openxmlformats.org/officeDocument/2006/relationships/image" Target="../media/image52.tiff"/><Relationship Id="rId2" Type="http://schemas.openxmlformats.org/officeDocument/2006/relationships/image" Target="../media/image22.jpeg"/><Relationship Id="rId16" Type="http://schemas.openxmlformats.org/officeDocument/2006/relationships/image" Target="../media/image56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tiff"/><Relationship Id="rId11" Type="http://schemas.openxmlformats.org/officeDocument/2006/relationships/image" Target="../media/image51.tiff"/><Relationship Id="rId5" Type="http://schemas.openxmlformats.org/officeDocument/2006/relationships/image" Target="../media/image45.tiff"/><Relationship Id="rId15" Type="http://schemas.openxmlformats.org/officeDocument/2006/relationships/image" Target="../media/image55.tiff"/><Relationship Id="rId10" Type="http://schemas.openxmlformats.org/officeDocument/2006/relationships/image" Target="../media/image50.tiff"/><Relationship Id="rId4" Type="http://schemas.openxmlformats.org/officeDocument/2006/relationships/image" Target="../media/image44.tiff"/><Relationship Id="rId9" Type="http://schemas.openxmlformats.org/officeDocument/2006/relationships/image" Target="../media/image49.tiff"/><Relationship Id="rId14" Type="http://schemas.openxmlformats.org/officeDocument/2006/relationships/image" Target="../media/image54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pedsovet.su/_ld/224/27460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4176464" cy="3024336"/>
          </a:xfrm>
        </p:spPr>
        <p:txBody>
          <a:bodyPr>
            <a:normAutofit fontScale="92500"/>
          </a:bodyPr>
          <a:lstStyle/>
          <a:p>
            <a:endParaRPr lang="uk-UA" sz="2400" dirty="0" smtClean="0">
              <a:solidFill>
                <a:schemeClr val="tx1"/>
              </a:solidFill>
            </a:endParaRPr>
          </a:p>
          <a:p>
            <a:r>
              <a:rPr lang="uk-UA" sz="2800" b="1" i="1" dirty="0" err="1" smtClean="0">
                <a:solidFill>
                  <a:srgbClr val="C00000"/>
                </a:solidFill>
                <a:cs typeface="Times New Roman" pitchFamily="18" charset="0"/>
              </a:rPr>
              <a:t>Кисса</a:t>
            </a:r>
            <a:r>
              <a:rPr lang="uk-UA" sz="2800" b="1" i="1" dirty="0" smtClean="0">
                <a:solidFill>
                  <a:srgbClr val="C00000"/>
                </a:solidFill>
                <a:cs typeface="Times New Roman" pitchFamily="18" charset="0"/>
              </a:rPr>
              <a:t> Натал</a:t>
            </a:r>
            <a:r>
              <a:rPr lang="uk-UA" sz="2800" b="1" i="1" dirty="0">
                <a:solidFill>
                  <a:srgbClr val="C00000"/>
                </a:solidFill>
                <a:cs typeface="Times New Roman" pitchFamily="18" charset="0"/>
              </a:rPr>
              <a:t>я</a:t>
            </a:r>
            <a:r>
              <a:rPr lang="uk-UA" sz="2800" b="1" i="1" dirty="0" smtClean="0">
                <a:solidFill>
                  <a:srgbClr val="C00000"/>
                </a:solidFill>
                <a:cs typeface="Times New Roman" pitchFamily="18" charset="0"/>
              </a:rPr>
              <a:t> Петрівна</a:t>
            </a:r>
          </a:p>
          <a:p>
            <a:endParaRPr lang="uk-UA" sz="2800" b="1" i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r>
              <a:rPr lang="uk-UA" sz="2800" b="1" i="1" dirty="0">
                <a:solidFill>
                  <a:schemeClr val="tx1"/>
                </a:solidFill>
                <a:cs typeface="Times New Roman" pitchFamily="18" charset="0"/>
              </a:rPr>
              <a:t>в</a:t>
            </a:r>
            <a:r>
              <a:rPr lang="uk-UA" sz="2800" b="1" i="1" dirty="0" smtClean="0">
                <a:solidFill>
                  <a:schemeClr val="tx1"/>
                </a:solidFill>
                <a:cs typeface="Times New Roman" pitchFamily="18" charset="0"/>
              </a:rPr>
              <a:t>читель англійської мови</a:t>
            </a:r>
          </a:p>
          <a:p>
            <a:r>
              <a:rPr lang="uk-UA" sz="2800" b="1" i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uk-UA" sz="2800" b="1" i="1" dirty="0">
                <a:solidFill>
                  <a:schemeClr val="tx1"/>
                </a:solidFill>
              </a:rPr>
              <a:t>ОЗ «Болградська гімназія</a:t>
            </a:r>
          </a:p>
          <a:p>
            <a:r>
              <a:rPr lang="uk-UA" sz="2800" b="1" i="1" dirty="0">
                <a:solidFill>
                  <a:schemeClr val="tx1"/>
                </a:solidFill>
              </a:rPr>
              <a:t>ім. Г.С. </a:t>
            </a:r>
            <a:r>
              <a:rPr lang="uk-UA" sz="2800" b="1" i="1" dirty="0" err="1">
                <a:solidFill>
                  <a:schemeClr val="tx1"/>
                </a:solidFill>
              </a:rPr>
              <a:t>Раковського</a:t>
            </a:r>
            <a:r>
              <a:rPr lang="uk-UA" sz="2800" b="1" i="1" dirty="0">
                <a:solidFill>
                  <a:schemeClr val="tx1"/>
                </a:solidFill>
              </a:rPr>
              <a:t>» </a:t>
            </a:r>
          </a:p>
          <a:p>
            <a:endParaRPr lang="ru-RU" sz="28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124744"/>
            <a:ext cx="2841819" cy="42484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3622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«секрети» плідної співпраці: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355160" cy="864096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Фронтальна робота з класом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532" y="2871009"/>
            <a:ext cx="4293468" cy="35974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5335" y="1321718"/>
            <a:ext cx="4608665" cy="3062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Коло</a:t>
            </a:r>
            <a:br>
              <a:rPr lang="uk-UA" sz="4800" b="1" dirty="0" smtClean="0">
                <a:solidFill>
                  <a:srgbClr val="7030A0"/>
                </a:solidFill>
              </a:rPr>
            </a:br>
            <a:r>
              <a:rPr lang="uk-UA" sz="4800" b="1" dirty="0" smtClean="0">
                <a:solidFill>
                  <a:srgbClr val="7030A0"/>
                </a:solidFill>
              </a:rPr>
              <a:t>(за участю вчителя)</a:t>
            </a:r>
            <a:r>
              <a:rPr lang="ru-RU" sz="4800" b="1" dirty="0" smtClean="0">
                <a:solidFill>
                  <a:srgbClr val="7030A0"/>
                </a:solidFill>
              </a:rPr>
              <a:t/>
            </a:r>
            <a:br>
              <a:rPr lang="ru-RU" sz="4800" b="1" dirty="0" smtClean="0">
                <a:solidFill>
                  <a:srgbClr val="7030A0"/>
                </a:solidFill>
              </a:rPr>
            </a:b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24944"/>
            <a:ext cx="3750177" cy="31781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 descr="F:\фото наталья.петровна\фото для папки\Изображение 0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7930" y="1484784"/>
            <a:ext cx="4591223" cy="344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5760640" cy="90872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</a:rPr>
              <a:t/>
            </a:r>
            <a:br>
              <a:rPr lang="uk-UA" b="1" dirty="0" smtClean="0">
                <a:solidFill>
                  <a:srgbClr val="7030A0"/>
                </a:solidFill>
              </a:rPr>
            </a:br>
            <a:r>
              <a:rPr lang="uk-UA" sz="5300" b="1" dirty="0" smtClean="0">
                <a:solidFill>
                  <a:srgbClr val="7030A0"/>
                </a:solidFill>
              </a:rPr>
              <a:t>Літера “П”</a:t>
            </a:r>
            <a:r>
              <a:rPr lang="ru-RU" sz="5300" b="1" dirty="0" smtClean="0">
                <a:solidFill>
                  <a:srgbClr val="7030A0"/>
                </a:solidFill>
              </a:rPr>
              <a:t/>
            </a:r>
            <a:br>
              <a:rPr lang="ru-RU" sz="5300" b="1" dirty="0" smtClean="0">
                <a:solidFill>
                  <a:srgbClr val="7030A0"/>
                </a:solidFill>
              </a:rPr>
            </a:br>
            <a:endParaRPr lang="ru-RU" sz="5300" b="1" dirty="0">
              <a:solidFill>
                <a:srgbClr val="7030A0"/>
              </a:solidFill>
            </a:endParaRP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94" y="1957478"/>
            <a:ext cx="3672407" cy="29430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8" name="Picture 2" descr="F:\фото наталья.петровна\фото для папки\Изображение 1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36712"/>
            <a:ext cx="3918257" cy="29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о наталья.петровна\фото для папки\Изображение 1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3366019" cy="252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Прямокутник</a:t>
            </a:r>
            <a:r>
              <a:rPr lang="ru-RU" sz="4800" b="1" dirty="0" smtClean="0">
                <a:solidFill>
                  <a:srgbClr val="7030A0"/>
                </a:solidFill>
              </a:rPr>
              <a:t/>
            </a:r>
            <a:br>
              <a:rPr lang="ru-RU" sz="4800" b="1" dirty="0" smtClean="0">
                <a:solidFill>
                  <a:srgbClr val="7030A0"/>
                </a:solidFill>
              </a:rPr>
            </a:b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692091"/>
            <a:ext cx="3600400" cy="31503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2" name="Picture 2" descr="F:\фото наталья.петровна\фото для папки\Изображение 1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90" r="-10291"/>
          <a:stretch/>
        </p:blipFill>
        <p:spPr bwMode="auto">
          <a:xfrm>
            <a:off x="4494954" y="1484784"/>
            <a:ext cx="4423994" cy="3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300" b="1" dirty="0" smtClean="0">
                <a:solidFill>
                  <a:srgbClr val="7030A0"/>
                </a:solidFill>
              </a:rPr>
              <a:t>Робота в четвірках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11" descr="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862" y="3140968"/>
            <a:ext cx="3922138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6" name="Picture 2" descr="F:\фото наталья.петровна\фото для папки\Изображение 1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398336" cy="329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.scoop.it/VtjqHeEj4yrf6-83Zckzzzl72eJkfbmt4t8yenImKBVvK0kTmF0xjctABnaLJIm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11144" cy="12241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sz="5300" b="1" dirty="0" smtClean="0">
                <a:solidFill>
                  <a:srgbClr val="7030A0"/>
                </a:solidFill>
              </a:rPr>
              <a:t>Вільне розміщення дітей  </a:t>
            </a:r>
            <a:br>
              <a:rPr lang="uk-UA" sz="5300" b="1" dirty="0" smtClean="0">
                <a:solidFill>
                  <a:srgbClr val="7030A0"/>
                </a:solidFill>
              </a:rPr>
            </a:br>
            <a:r>
              <a:rPr lang="uk-UA" sz="5300" b="1" dirty="0" smtClean="0">
                <a:solidFill>
                  <a:srgbClr val="7030A0"/>
                </a:solidFill>
              </a:rPr>
              <a:t>на підлозі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Picture 10" descr="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29000"/>
            <a:ext cx="3748439" cy="26239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44824"/>
            <a:ext cx="4824612" cy="333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edsovet.su/_ld/271/138635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5558"/>
            <a:ext cx="9144000" cy="68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87208" cy="936104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solidFill>
                  <a:schemeClr val="accent2">
                    <a:lumMod val="50000"/>
                  </a:schemeClr>
                </a:solidFill>
              </a:rPr>
              <a:t>Важливі рекомендації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7787208" cy="5256584"/>
          </a:xfr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 групі має бути не більше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5-7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учнів;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завдання варто будувати чітко та ясно;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роботу не слід затягувати;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слід втручатися в роботу після початку;</a:t>
            </a: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протягом підготовки варто пройти класом слухаючи,   що обговорюється;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для учнів, що закінчать раніше, має бути передбачене додаткове  завдання;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оцініть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прокоментувати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роботу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учнів.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omepage.usask.ca/~vim458/virology/studpages2010/rabies/business_ppt_background-1204x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380"/>
            <a:ext cx="9144000" cy="684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42393"/>
            <a:ext cx="3093466" cy="2320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316" y="3877238"/>
            <a:ext cx="3360373" cy="2520280"/>
          </a:xfrm>
          <a:prstGeom prst="rect">
            <a:avLst/>
          </a:prstGeom>
        </p:spPr>
      </p:pic>
      <p:pic>
        <p:nvPicPr>
          <p:cNvPr id="8" name="Picture 2" descr="F:\фото наталья.петровна\3 класс\DSCN47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7557" y="1442393"/>
            <a:ext cx="2886993" cy="21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4176" y="3857478"/>
            <a:ext cx="3360374" cy="2520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4526" y="519063"/>
            <a:ext cx="81119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Групові форми роботи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4571" y="1654220"/>
            <a:ext cx="3131840" cy="2081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8682" y="4226518"/>
            <a:ext cx="3168352" cy="1782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521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edsovet.su/_ld/297/174915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F:\фото наталья.петровна\фото для папки\Изображение 06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9933" y="1124744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04664"/>
            <a:ext cx="78488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Гра у групах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00" y="1235661"/>
            <a:ext cx="3843055" cy="2553691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854098"/>
            <a:ext cx="3193295" cy="2120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2" name="Picture 4" descr="F:\фото наталья.петровна\фото для папки\Изображение 0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26836"/>
            <a:ext cx="3103017" cy="232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фото наталья.петровна\фото для папки\Изображение 07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4559" y="4034779"/>
            <a:ext cx="3600400" cy="270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67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pedsovet.su/_ld/224/27460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5256584" cy="4536504"/>
          </a:xfrm>
        </p:spPr>
        <p:txBody>
          <a:bodyPr>
            <a:normAutofit fontScale="40000" lnSpcReduction="20000"/>
          </a:bodyPr>
          <a:lstStyle/>
          <a:p>
            <a:r>
              <a:rPr lang="uk-UA" sz="8000" b="1" i="1" dirty="0" smtClean="0">
                <a:solidFill>
                  <a:srgbClr val="7E542A"/>
                </a:solidFill>
              </a:rPr>
              <a:t>Власний досвід роботи </a:t>
            </a:r>
          </a:p>
          <a:p>
            <a:r>
              <a:rPr lang="uk-UA" sz="8000" b="1" i="1" dirty="0" smtClean="0">
                <a:solidFill>
                  <a:srgbClr val="7E542A"/>
                </a:solidFill>
              </a:rPr>
              <a:t>за темою: </a:t>
            </a:r>
          </a:p>
          <a:p>
            <a:endParaRPr lang="uk-UA" sz="4000" b="1" i="1" dirty="0" smtClean="0">
              <a:solidFill>
                <a:srgbClr val="7E542A"/>
              </a:solidFill>
            </a:endParaRPr>
          </a:p>
          <a:p>
            <a:pPr>
              <a:lnSpc>
                <a:spcPct val="120000"/>
              </a:lnSpc>
            </a:pPr>
            <a:r>
              <a:rPr lang="uk-UA" sz="8000" b="1" i="1" dirty="0" smtClean="0">
                <a:solidFill>
                  <a:srgbClr val="FF0000"/>
                </a:solidFill>
                <a:cs typeface="Times New Roman" pitchFamily="18" charset="0"/>
              </a:rPr>
              <a:t>«</a:t>
            </a:r>
            <a:r>
              <a:rPr lang="uk-UA" sz="8000" b="1" dirty="0">
                <a:solidFill>
                  <a:srgbClr val="FF0000"/>
                </a:solidFill>
              </a:rPr>
              <a:t>Використання групових форм </a:t>
            </a:r>
            <a:r>
              <a:rPr lang="uk-UA" sz="8000" b="1" dirty="0" smtClean="0">
                <a:solidFill>
                  <a:srgbClr val="FF0000"/>
                </a:solidFill>
              </a:rPr>
              <a:t>навчальної </a:t>
            </a:r>
            <a:r>
              <a:rPr lang="uk-UA" sz="8000" b="1" dirty="0">
                <a:solidFill>
                  <a:srgbClr val="FF0000"/>
                </a:solidFill>
              </a:rPr>
              <a:t>діяльності молодших школярів </a:t>
            </a:r>
            <a:endParaRPr lang="ru-RU" sz="80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uk-UA" sz="8000" b="1" dirty="0">
                <a:solidFill>
                  <a:srgbClr val="FF0000"/>
                </a:solidFill>
              </a:rPr>
              <a:t>на уроках англійської мови </a:t>
            </a:r>
            <a:endParaRPr lang="uk-UA" sz="80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uk-UA" sz="8000" b="1" dirty="0" smtClean="0">
                <a:solidFill>
                  <a:srgbClr val="FF0000"/>
                </a:solidFill>
              </a:rPr>
              <a:t>та в </a:t>
            </a:r>
            <a:r>
              <a:rPr lang="uk-UA" sz="8000" b="1" dirty="0">
                <a:solidFill>
                  <a:srgbClr val="FF0000"/>
                </a:solidFill>
              </a:rPr>
              <a:t>позаурочний </a:t>
            </a:r>
            <a:r>
              <a:rPr lang="uk-UA" sz="8000" b="1" dirty="0" smtClean="0">
                <a:solidFill>
                  <a:srgbClr val="FF0000"/>
                </a:solidFill>
              </a:rPr>
              <a:t>час</a:t>
            </a:r>
            <a:r>
              <a:rPr lang="uk-UA" sz="8000" b="1" i="1" dirty="0" smtClean="0">
                <a:solidFill>
                  <a:srgbClr val="FF0000"/>
                </a:solidFill>
                <a:cs typeface="Times New Roman" pitchFamily="18" charset="0"/>
              </a:rPr>
              <a:t>» </a:t>
            </a:r>
            <a:endParaRPr lang="ru-RU" sz="8000" b="1" i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340768"/>
            <a:ext cx="2071156" cy="309634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46508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ortfoliobib.ucoz.ru/shablon/fon_schernilam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98" b="261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260648"/>
            <a:ext cx="6480720" cy="2232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  <a:prstDash val="lgDashDotDot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uk-UA" sz="4000" b="1" dirty="0" smtClean="0">
                <a:solidFill>
                  <a:schemeClr val="bg2">
                    <a:lumMod val="25000"/>
                  </a:schemeClr>
                </a:solidFill>
              </a:rPr>
              <a:t>   Групові форми навчальної діяльності домінують, відіграючи першочергову роль серед новітніх освітніх технологій.</a:t>
            </a:r>
            <a:endParaRPr lang="ru-RU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50" name="Picture 2" descr="F:\фото наталья.петровна\4 класс\DSCN47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4465" y="2699855"/>
            <a:ext cx="3102177" cy="232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ото наталья.петровна\фото для папки\Изображение 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34951"/>
            <a:ext cx="3064097" cy="229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ortfoliobib.ucoz.ru/shablon/fon_schernilami.jpg"/>
          <p:cNvPicPr>
            <a:picLocks noChangeAspect="1" noChangeArrowheads="1"/>
          </p:cNvPicPr>
          <p:nvPr/>
        </p:nvPicPr>
        <p:blipFill rotWithShape="1">
          <a:blip r:embed="rId2" cstate="print">
            <a:lum bright="20000" contrast="33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98" b="261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5616624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>            </a:t>
            </a:r>
            <a: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uk-UA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uk-UA" sz="2400" dirty="0" smtClean="0">
                <a:solidFill>
                  <a:srgbClr val="002060"/>
                </a:solidFill>
              </a:rPr>
              <a:t> </a:t>
            </a:r>
            <a:r>
              <a:rPr lang="uk-UA" sz="2400" dirty="0" smtClean="0">
                <a:solidFill>
                  <a:srgbClr val="002060"/>
                </a:solidFill>
              </a:rPr>
              <a:t>                    </a:t>
            </a:r>
            <a:r>
              <a:rPr lang="uk-UA" sz="2400" dirty="0" smtClean="0">
                <a:solidFill>
                  <a:srgbClr val="002060"/>
                </a:solidFill>
              </a:rPr>
              <a:t>- </a:t>
            </a:r>
            <a:r>
              <a:rPr lang="uk-UA" sz="2400" dirty="0" smtClean="0">
                <a:solidFill>
                  <a:srgbClr val="002060"/>
                </a:solidFill>
              </a:rPr>
              <a:t>сприятлива для учнів атмосфера</a:t>
            </a:r>
            <a:r>
              <a:rPr lang="uk-UA" sz="2400" dirty="0" smtClean="0">
                <a:solidFill>
                  <a:srgbClr val="002060"/>
                </a:solidFill>
              </a:rPr>
              <a:t>;</a:t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    </a:t>
            </a:r>
            <a:r>
              <a:rPr lang="ru-RU" sz="2400" dirty="0" smtClean="0">
                <a:solidFill>
                  <a:srgbClr val="002060"/>
                </a:solidFill>
              </a:rPr>
              <a:t>            - </a:t>
            </a:r>
            <a:r>
              <a:rPr lang="uk-UA" sz="2400" dirty="0" smtClean="0">
                <a:solidFill>
                  <a:srgbClr val="002060"/>
                </a:solidFill>
              </a:rPr>
              <a:t>вирішення проблеми сором'язливості</a:t>
            </a:r>
            <a:r>
              <a:rPr lang="uk-UA" sz="2400" dirty="0" smtClean="0">
                <a:solidFill>
                  <a:srgbClr val="002060"/>
                </a:solidFill>
              </a:rPr>
              <a:t>;</a:t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 </a:t>
            </a:r>
            <a:r>
              <a:rPr lang="ru-RU" sz="2400" dirty="0" smtClean="0">
                <a:solidFill>
                  <a:srgbClr val="002060"/>
                </a:solidFill>
              </a:rPr>
              <a:t>               - </a:t>
            </a:r>
            <a:r>
              <a:rPr lang="uk-UA" sz="2400" dirty="0" smtClean="0">
                <a:solidFill>
                  <a:srgbClr val="002060"/>
                </a:solidFill>
              </a:rPr>
              <a:t>особистісний </a:t>
            </a:r>
            <a:r>
              <a:rPr lang="uk-UA" sz="2400" dirty="0" smtClean="0">
                <a:solidFill>
                  <a:srgbClr val="002060"/>
                </a:solidFill>
              </a:rPr>
              <a:t>підхід, оскільки в центрі </a:t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uk-UA" sz="2400" dirty="0" smtClean="0">
                <a:solidFill>
                  <a:srgbClr val="002060"/>
                </a:solidFill>
              </a:rPr>
              <a:t>         </a:t>
            </a:r>
            <a:r>
              <a:rPr lang="uk-UA" sz="2400" dirty="0" smtClean="0">
                <a:solidFill>
                  <a:srgbClr val="002060"/>
                </a:solidFill>
              </a:rPr>
              <a:t>               </a:t>
            </a:r>
            <a:r>
              <a:rPr lang="uk-UA" sz="2400" dirty="0" smtClean="0">
                <a:solidFill>
                  <a:srgbClr val="002060"/>
                </a:solidFill>
              </a:rPr>
              <a:t>уваги не вчитель, а учень</a:t>
            </a:r>
            <a:r>
              <a:rPr lang="uk-UA" sz="2400" dirty="0" smtClean="0">
                <a:solidFill>
                  <a:srgbClr val="002060"/>
                </a:solidFill>
              </a:rPr>
              <a:t>;</a:t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   </a:t>
            </a:r>
            <a:r>
              <a:rPr lang="ru-RU" sz="2400" dirty="0" smtClean="0">
                <a:solidFill>
                  <a:srgbClr val="002060"/>
                </a:solidFill>
              </a:rPr>
              <a:t>            - </a:t>
            </a:r>
            <a:r>
              <a:rPr lang="uk-UA" sz="2400" dirty="0" smtClean="0">
                <a:solidFill>
                  <a:srgbClr val="002060"/>
                </a:solidFill>
              </a:rPr>
              <a:t>залучення </a:t>
            </a:r>
            <a:r>
              <a:rPr lang="uk-UA" sz="2400" dirty="0" smtClean="0">
                <a:solidFill>
                  <a:srgbClr val="002060"/>
                </a:solidFill>
              </a:rPr>
              <a:t>всіх учнів </a:t>
            </a:r>
            <a:r>
              <a:rPr lang="uk-UA" sz="2400" dirty="0" smtClean="0">
                <a:solidFill>
                  <a:srgbClr val="002060"/>
                </a:solidFill>
              </a:rPr>
              <a:t>до  навчального </a:t>
            </a:r>
            <a:r>
              <a:rPr lang="uk-UA" sz="2400" dirty="0" smtClean="0">
                <a:solidFill>
                  <a:srgbClr val="002060"/>
                </a:solidFill>
              </a:rPr>
              <a:t>процесу</a:t>
            </a:r>
            <a:r>
              <a:rPr lang="uk-UA" sz="2400" dirty="0" smtClean="0">
                <a:solidFill>
                  <a:srgbClr val="002060"/>
                </a:solidFill>
              </a:rPr>
              <a:t>;</a:t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    </a:t>
            </a:r>
            <a:r>
              <a:rPr lang="ru-RU" sz="2400" dirty="0" smtClean="0">
                <a:solidFill>
                  <a:srgbClr val="002060"/>
                </a:solidFill>
              </a:rPr>
              <a:t>           - </a:t>
            </a:r>
            <a:r>
              <a:rPr lang="uk-UA" sz="2400" dirty="0" smtClean="0">
                <a:solidFill>
                  <a:srgbClr val="002060"/>
                </a:solidFill>
              </a:rPr>
              <a:t>постійне </a:t>
            </a:r>
            <a:r>
              <a:rPr lang="uk-UA" sz="2400" dirty="0" smtClean="0">
                <a:solidFill>
                  <a:srgbClr val="002060"/>
                </a:solidFill>
              </a:rPr>
              <a:t>та безперервне </a:t>
            </a:r>
            <a:r>
              <a:rPr lang="uk-UA" sz="2400" dirty="0" smtClean="0">
                <a:solidFill>
                  <a:srgbClr val="002060"/>
                </a:solidFill>
              </a:rPr>
              <a:t>спілкування</a:t>
            </a:r>
            <a:r>
              <a:rPr lang="uk-UA" sz="2400" dirty="0" smtClean="0">
                <a:solidFill>
                  <a:srgbClr val="002060"/>
                </a:solidFill>
              </a:rPr>
              <a:t>. </a:t>
            </a:r>
            <a:r>
              <a:rPr lang="uk-UA" sz="2400" dirty="0" smtClean="0">
                <a:solidFill>
                  <a:srgbClr val="002060"/>
                </a:solidFill>
              </a:rPr>
              <a:t/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722313" y="188641"/>
            <a:ext cx="7772400" cy="7200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  <a:prstDash val="lgDashDotDot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4000" b="1" dirty="0" smtClean="0">
                <a:solidFill>
                  <a:schemeClr val="bg2">
                    <a:lumMod val="25000"/>
                  </a:schemeClr>
                </a:solidFill>
              </a:rPr>
              <a:t> Переваги групової роботи:</a:t>
            </a:r>
            <a:endParaRPr lang="ru-RU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98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homepage.usask.ca/~vim458/virology/studpages2010/rabies/business_ppt_background-1204x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18" y="73050"/>
            <a:ext cx="9144000" cy="684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Violeta\Desktop\Позакласна діяльн\DSCN365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01" t="10836" r="35682"/>
          <a:stretch/>
        </p:blipFill>
        <p:spPr bwMode="auto">
          <a:xfrm>
            <a:off x="6999998" y="548680"/>
            <a:ext cx="2434982" cy="34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Violeta\Desktop\Позакласна діяльн\DSCN39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10" r="25578" b="14198"/>
          <a:stretch/>
        </p:blipFill>
        <p:spPr bwMode="auto">
          <a:xfrm>
            <a:off x="3547268" y="1283841"/>
            <a:ext cx="3140918" cy="307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Violeta\Desktop\Позакласна діяльн\IMG_74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0311" y="4867607"/>
            <a:ext cx="2985590" cy="199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Violeta\Desktop\Позакласна діяльн\IMG_75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18" y="4149080"/>
            <a:ext cx="3528392" cy="23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8680"/>
            <a:ext cx="87484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Позакласна діяльність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C:\Users\Violeta\Desktop\лозакл зах фото\Людм.петр-Виол.Дмит\IMAG01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33466"/>
            <a:ext cx="332113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Violeta\Desktop\лозакл зах фото\Людм.петр-Виол.Дмит\IMAG012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9311" y="4149080"/>
            <a:ext cx="3248731" cy="183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19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homepage.usask.ca/~vim458/virology/studpages2010/rabies/business_ppt_background-1204x9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380"/>
            <a:ext cx="9144000" cy="684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грамоты\423y34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851" y="293884"/>
            <a:ext cx="2463504" cy="347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F:\грамоты\dfgh - 000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9558" y="819326"/>
            <a:ext cx="2274019" cy="316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F:\грамоты\dfgh - 0004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209" y="1082080"/>
            <a:ext cx="2412519" cy="340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грамоты\dfgh - 0001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09374"/>
            <a:ext cx="2345523" cy="317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F:\грамоты\dfgh - 0005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9728" y="1309374"/>
            <a:ext cx="2083689" cy="33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F:\грамоты\dfgh - 0006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851" y="3529518"/>
            <a:ext cx="2397060" cy="327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F:\грамоты\dfgh - 0007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9388" y="3845430"/>
            <a:ext cx="2095641" cy="296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F:\грамоты\dfgh - 0008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465" y="1267435"/>
            <a:ext cx="2561069" cy="361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9" name="Picture 11" descr="F:\грамоты\dfgh - 0011.t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6567" y="3601283"/>
            <a:ext cx="2305935" cy="325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F:\грамоты\dfgh - 0013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5300" y="4117586"/>
            <a:ext cx="1855644" cy="27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301" name="Picture 13" descr="F:\грамоты\dfgh - 0014.t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3576" y="4223791"/>
            <a:ext cx="1871900" cy="263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F:\грамоты\dfgh - 0015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358" y="4108594"/>
            <a:ext cx="1916034" cy="269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303" name="Picture 15" descr="F:\грамоты\dfgh - 0016.t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659" y="4236727"/>
            <a:ext cx="1670041" cy="255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F:\грамоты\dfgh - 0017.t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2728" y="4191553"/>
            <a:ext cx="1851272" cy="26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3468" y="158750"/>
            <a:ext cx="52770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Мої нагороди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1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pedsovet.su/_ld/224/27460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19256" cy="4176464"/>
          </a:xfrm>
        </p:spPr>
        <p:txBody>
          <a:bodyPr>
            <a:normAutofit fontScale="90000"/>
          </a:bodyPr>
          <a:lstStyle/>
          <a:p>
            <a:r>
              <a:rPr lang="uk-UA" sz="6000" dirty="0" smtClean="0">
                <a:solidFill>
                  <a:srgbClr val="002060"/>
                </a:solidFill>
              </a:rPr>
              <a:t>«Успіх приходить до того, </a:t>
            </a:r>
            <a:br>
              <a:rPr lang="uk-UA" sz="6000" dirty="0" smtClean="0">
                <a:solidFill>
                  <a:srgbClr val="002060"/>
                </a:solidFill>
              </a:rPr>
            </a:br>
            <a:r>
              <a:rPr lang="uk-UA" sz="6000" dirty="0" smtClean="0">
                <a:solidFill>
                  <a:srgbClr val="002060"/>
                </a:solidFill>
              </a:rPr>
              <a:t>хто робить те, </a:t>
            </a:r>
            <a:br>
              <a:rPr lang="uk-UA" sz="6000" dirty="0" smtClean="0">
                <a:solidFill>
                  <a:srgbClr val="002060"/>
                </a:solidFill>
              </a:rPr>
            </a:br>
            <a:r>
              <a:rPr lang="uk-UA" sz="6000" dirty="0" smtClean="0">
                <a:solidFill>
                  <a:srgbClr val="002060"/>
                </a:solidFill>
              </a:rPr>
              <a:t>що найбільше любить»</a:t>
            </a:r>
            <a:r>
              <a:rPr lang="uk-UA" sz="5300" dirty="0" smtClean="0"/>
              <a:t/>
            </a:r>
            <a:br>
              <a:rPr lang="uk-UA" sz="5300" dirty="0" smtClean="0"/>
            </a:br>
            <a:r>
              <a:rPr lang="uk-UA" sz="5400" dirty="0" smtClean="0"/>
              <a:t/>
            </a:r>
            <a:br>
              <a:rPr lang="uk-UA" sz="5400" dirty="0" smtClean="0"/>
            </a:br>
            <a:r>
              <a:rPr lang="uk-UA" sz="5400" dirty="0" smtClean="0"/>
              <a:t>                            </a:t>
            </a:r>
            <a:r>
              <a:rPr lang="uk-UA" sz="4900" dirty="0" smtClean="0"/>
              <a:t>М. Форбс</a:t>
            </a:r>
            <a:r>
              <a:rPr lang="uk-UA" sz="5400" dirty="0" smtClean="0"/>
              <a:t/>
            </a:r>
            <a:br>
              <a:rPr lang="uk-UA" sz="5400" dirty="0" smtClean="0"/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940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pedsovet.su/_ld/224/27460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81865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sz="3200" b="1" dirty="0" smtClean="0">
                <a:solidFill>
                  <a:srgbClr val="002060"/>
                </a:solidFill>
              </a:rPr>
              <a:t>«</a:t>
            </a:r>
            <a:r>
              <a:rPr lang="uk-UA" sz="3200" b="1" dirty="0">
                <a:solidFill>
                  <a:srgbClr val="002060"/>
                </a:solidFill>
              </a:rPr>
              <a:t>Мої учні будуть узнавати нове не від мене;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uk-UA" sz="3200" b="1" dirty="0">
                <a:solidFill>
                  <a:srgbClr val="002060"/>
                </a:solidFill>
              </a:rPr>
              <a:t>    вони будуть відкривати це нове самі.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uk-UA" sz="3200" b="1" dirty="0">
                <a:solidFill>
                  <a:srgbClr val="002060"/>
                </a:solidFill>
              </a:rPr>
              <a:t>    Моє головне завдання допомогти </a:t>
            </a:r>
            <a:br>
              <a:rPr lang="uk-UA" sz="3200" b="1" dirty="0">
                <a:solidFill>
                  <a:srgbClr val="002060"/>
                </a:solidFill>
              </a:rPr>
            </a:br>
            <a:r>
              <a:rPr lang="uk-UA" sz="3200" b="1" dirty="0">
                <a:solidFill>
                  <a:srgbClr val="002060"/>
                </a:solidFill>
              </a:rPr>
              <a:t>    розкритися, розвити власні ідеї</a:t>
            </a:r>
            <a:r>
              <a:rPr lang="uk-UA" sz="3200" b="1" dirty="0" smtClean="0">
                <a:solidFill>
                  <a:srgbClr val="002060"/>
                </a:solidFill>
              </a:rPr>
              <a:t>»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uk-UA" sz="3200" b="1" dirty="0">
                <a:solidFill>
                  <a:srgbClr val="002060"/>
                </a:solidFill>
              </a:rPr>
              <a:t>             </a:t>
            </a:r>
            <a:r>
              <a:rPr lang="uk-UA" sz="3200" b="1" dirty="0" smtClean="0">
                <a:solidFill>
                  <a:srgbClr val="002060"/>
                </a:solidFill>
              </a:rPr>
              <a:t>                       </a:t>
            </a:r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uk-UA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                                    </a:t>
            </a:r>
            <a:r>
              <a:rPr lang="uk-UA" sz="3200" b="1" dirty="0" smtClean="0">
                <a:solidFill>
                  <a:srgbClr val="002060"/>
                </a:solidFill>
              </a:rPr>
              <a:t>   </a:t>
            </a:r>
            <a:r>
              <a:rPr lang="uk-UA" sz="3200" b="1" dirty="0">
                <a:solidFill>
                  <a:srgbClr val="002060"/>
                </a:solidFill>
              </a:rPr>
              <a:t>І. Г. </a:t>
            </a:r>
            <a:r>
              <a:rPr lang="uk-UA" sz="3200" b="1" dirty="0" err="1">
                <a:solidFill>
                  <a:srgbClr val="002060"/>
                </a:solidFill>
              </a:rPr>
              <a:t>Пестолоцці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pedsovet.su/_ld/224/27460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content.xx.fbcdn.net/hphotos-xfp1/t31.0-8/11018811_857282307666650_709246514461023671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20827"/>
            <a:ext cx="6624736" cy="4205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488832" cy="1800200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C00000"/>
                </a:solidFill>
              </a:rPr>
              <a:t>Школа – це модель суспільства </a:t>
            </a:r>
            <a:r>
              <a:rPr lang="ru-RU" b="1" i="1" dirty="0">
                <a:solidFill>
                  <a:srgbClr val="C00000"/>
                </a:solidFill>
              </a:rPr>
              <a:t/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edsovet.su/_ld/377/73296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Актуальність теми: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ln w="38100">
            <a:prstDash val="lg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виключається домінування:</a:t>
            </a:r>
          </a:p>
          <a:p>
            <a:pPr>
              <a:buNone/>
            </a:pPr>
            <a:r>
              <a:rPr lang="en-US" sz="3000" b="1" dirty="0" smtClean="0">
                <a:solidFill>
                  <a:srgbClr val="7030A0"/>
                </a:solidFill>
              </a:rPr>
              <a:t>   </a:t>
            </a:r>
            <a:r>
              <a:rPr lang="uk-UA" sz="3000" b="1" dirty="0" smtClean="0">
                <a:solidFill>
                  <a:srgbClr val="7030A0"/>
                </a:solidFill>
              </a:rPr>
              <a:t> </a:t>
            </a:r>
            <a:r>
              <a:rPr lang="en-US" sz="3000" b="1" dirty="0" smtClean="0">
                <a:solidFill>
                  <a:srgbClr val="7030A0"/>
                </a:solidFill>
              </a:rPr>
              <a:t> </a:t>
            </a:r>
            <a:r>
              <a:rPr lang="uk-UA" sz="2800" b="1" dirty="0" smtClean="0">
                <a:solidFill>
                  <a:srgbClr val="7030A0"/>
                </a:solidFill>
              </a:rPr>
              <a:t>одного </a:t>
            </a:r>
            <a:r>
              <a:rPr lang="uk-UA" sz="2800" b="1" dirty="0" smtClean="0">
                <a:solidFill>
                  <a:srgbClr val="7030A0"/>
                </a:solidFill>
              </a:rPr>
              <a:t>учасника навчального процесу 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  </a:t>
            </a:r>
            <a:r>
              <a:rPr lang="uk-UA" sz="2800" b="1" dirty="0" smtClean="0">
                <a:solidFill>
                  <a:srgbClr val="7030A0"/>
                </a:solidFill>
              </a:rPr>
              <a:t>над іншими;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</a:t>
            </a:r>
            <a:r>
              <a:rPr lang="uk-UA" sz="2800" b="1" dirty="0" smtClean="0">
                <a:solidFill>
                  <a:srgbClr val="7030A0"/>
                </a:solidFill>
              </a:rPr>
              <a:t> однієї </a:t>
            </a:r>
            <a:r>
              <a:rPr lang="uk-UA" sz="2800" b="1" dirty="0" smtClean="0">
                <a:solidFill>
                  <a:srgbClr val="7030A0"/>
                </a:solidFill>
              </a:rPr>
              <a:t>думки над </a:t>
            </a:r>
            <a:r>
              <a:rPr lang="uk-UA" sz="2800" b="1" dirty="0" smtClean="0">
                <a:solidFill>
                  <a:srgbClr val="7030A0"/>
                </a:solidFill>
              </a:rPr>
              <a:t>іншою.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учні вчаться: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800" b="1" dirty="0" smtClean="0">
                <a:solidFill>
                  <a:srgbClr val="7030A0"/>
                </a:solidFill>
              </a:rPr>
              <a:t>бути демократичними;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uk-UA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uk-UA" sz="2800" b="1" dirty="0" smtClean="0">
                <a:solidFill>
                  <a:srgbClr val="7030A0"/>
                </a:solidFill>
              </a:rPr>
              <a:t>спілкуватися </a:t>
            </a:r>
            <a:r>
              <a:rPr lang="uk-UA" sz="2800" b="1" dirty="0" smtClean="0">
                <a:solidFill>
                  <a:srgbClr val="7030A0"/>
                </a:solidFill>
              </a:rPr>
              <a:t>з іншими </a:t>
            </a:r>
            <a:r>
              <a:rPr lang="uk-UA" sz="2800" b="1" dirty="0" smtClean="0">
                <a:solidFill>
                  <a:srgbClr val="7030A0"/>
                </a:solidFill>
              </a:rPr>
              <a:t>людьми;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 </a:t>
            </a:r>
            <a:r>
              <a:rPr lang="uk-UA" sz="2800" b="1" dirty="0" smtClean="0">
                <a:solidFill>
                  <a:srgbClr val="7030A0"/>
                </a:solidFill>
              </a:rPr>
              <a:t>критично мислити;</a:t>
            </a:r>
            <a:endParaRPr lang="uk-UA" sz="2800" b="1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    </a:t>
            </a:r>
            <a:r>
              <a:rPr lang="uk-UA" sz="2800" b="1" dirty="0" smtClean="0">
                <a:solidFill>
                  <a:srgbClr val="7030A0"/>
                </a:solidFill>
              </a:rPr>
              <a:t>приймати </a:t>
            </a:r>
            <a:r>
              <a:rPr lang="uk-UA" sz="2800" b="1" dirty="0" smtClean="0">
                <a:solidFill>
                  <a:srgbClr val="7030A0"/>
                </a:solidFill>
              </a:rPr>
              <a:t>обґрунтовані </a:t>
            </a:r>
            <a:r>
              <a:rPr lang="uk-UA" sz="2800" b="1" dirty="0" smtClean="0">
                <a:solidFill>
                  <a:srgbClr val="7030A0"/>
                </a:solidFill>
              </a:rPr>
              <a:t>рішення;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en-US" sz="3000" b="1" dirty="0" smtClean="0">
                <a:solidFill>
                  <a:srgbClr val="7030A0"/>
                </a:solidFill>
              </a:rPr>
              <a:t> </a:t>
            </a:r>
            <a:r>
              <a:rPr lang="en-US" sz="3000" b="1" dirty="0" smtClean="0">
                <a:solidFill>
                  <a:srgbClr val="7030A0"/>
                </a:solidFill>
              </a:rPr>
              <a:t>    </a:t>
            </a:r>
            <a:r>
              <a:rPr lang="uk-UA" sz="2800" b="1" dirty="0" smtClean="0">
                <a:solidFill>
                  <a:srgbClr val="7030A0"/>
                </a:solidFill>
              </a:rPr>
              <a:t>осмислювати </a:t>
            </a:r>
            <a:r>
              <a:rPr lang="uk-UA" sz="2800" b="1" dirty="0" smtClean="0">
                <a:solidFill>
                  <a:srgbClr val="7030A0"/>
                </a:solidFill>
              </a:rPr>
              <a:t>ідеї і </a:t>
            </a:r>
            <a:r>
              <a:rPr lang="uk-UA" sz="2800" b="1" dirty="0" smtClean="0">
                <a:solidFill>
                  <a:srgbClr val="7030A0"/>
                </a:solidFill>
              </a:rPr>
              <a:t>концепції;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uk-UA" sz="2800" b="1" dirty="0" smtClean="0">
                <a:solidFill>
                  <a:srgbClr val="7030A0"/>
                </a:solidFill>
              </a:rPr>
              <a:t> </a:t>
            </a:r>
            <a:r>
              <a:rPr lang="uk-UA" sz="2800" b="1" dirty="0" smtClean="0">
                <a:solidFill>
                  <a:srgbClr val="7030A0"/>
                </a:solidFill>
              </a:rPr>
              <a:t>шукати потрібну інформацію, інтерпретувати її </a:t>
            </a:r>
            <a:r>
              <a:rPr lang="uk-UA" sz="2800" b="1" dirty="0" smtClean="0">
                <a:solidFill>
                  <a:srgbClr val="7030A0"/>
                </a:solidFill>
              </a:rPr>
              <a:t>; </a:t>
            </a:r>
            <a:r>
              <a:rPr lang="uk-UA" sz="2800" b="1" dirty="0" smtClean="0">
                <a:solidFill>
                  <a:srgbClr val="7030A0"/>
                </a:solidFill>
              </a:rPr>
              <a:t>застосовувати </a:t>
            </a:r>
            <a:r>
              <a:rPr lang="uk-UA" sz="2800" b="1" dirty="0" smtClean="0">
                <a:solidFill>
                  <a:srgbClr val="7030A0"/>
                </a:solidFill>
              </a:rPr>
              <a:t>вивчений матеріал в </a:t>
            </a:r>
            <a:r>
              <a:rPr lang="uk-UA" sz="2800" b="1" dirty="0" smtClean="0">
                <a:solidFill>
                  <a:srgbClr val="7030A0"/>
                </a:solidFill>
              </a:rPr>
              <a:t>конкретних </a:t>
            </a:r>
            <a:r>
              <a:rPr lang="uk-UA" sz="2800" b="1" dirty="0" smtClean="0">
                <a:solidFill>
                  <a:srgbClr val="7030A0"/>
                </a:solidFill>
              </a:rPr>
              <a:t>умовах.</a:t>
            </a:r>
            <a:endParaRPr lang="ru-RU" sz="3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encrypted-tbn1.gstatic.com/images?q=tbn:ANd9GcRXArOVnSdUy7Tqcv-X8sPVQE_3bIWR5WH4u1uLX9vJlY8xkQT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6967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68752" cy="70609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/>
              <a:t>    </a:t>
            </a:r>
            <a:r>
              <a:rPr lang="uk-UA" sz="5300" b="1" dirty="0" smtClean="0"/>
              <a:t>Мета досвіду: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28800"/>
            <a:ext cx="6624736" cy="44973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000" b="1" dirty="0" smtClean="0">
                <a:solidFill>
                  <a:srgbClr val="002060"/>
                </a:solidFill>
                <a:cs typeface="Gautami" pitchFamily="34" charset="0"/>
              </a:rPr>
              <a:t>  </a:t>
            </a:r>
            <a:r>
              <a:rPr lang="uk-UA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Gautami" pitchFamily="34" charset="0"/>
              </a:rPr>
              <a:t>довести доцільність найширшого застосування групових форм навчальної діяльності у повсякденній праці вчителів </a:t>
            </a:r>
            <a:r>
              <a:rPr lang="uk-UA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Gautami" pitchFamily="34" charset="0"/>
              </a:rPr>
              <a:t>     </a:t>
            </a:r>
          </a:p>
          <a:p>
            <a:pPr algn="ctr">
              <a:buNone/>
            </a:pPr>
            <a:r>
              <a:rPr lang="uk-UA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Gautami" pitchFamily="34" charset="0"/>
              </a:rPr>
              <a:t>іноземної </a:t>
            </a:r>
            <a:r>
              <a:rPr lang="uk-UA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Gautami" pitchFamily="34" charset="0"/>
              </a:rPr>
              <a:t>мови </a:t>
            </a:r>
            <a:endParaRPr lang="ru-RU" sz="4000" b="1" dirty="0">
              <a:solidFill>
                <a:schemeClr val="accent6">
                  <a:lumMod val="60000"/>
                  <a:lumOff val="40000"/>
                </a:schemeClr>
              </a:solidFill>
              <a:cs typeface="Gauta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306408"/>
            <a:ext cx="8064896" cy="62646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217355181"/>
              </p:ext>
            </p:extLst>
          </p:nvPr>
        </p:nvGraphicFramePr>
        <p:xfrm>
          <a:off x="719138" y="306409"/>
          <a:ext cx="8424862" cy="6075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36904" cy="1008112"/>
          </a:xfrm>
          <a:solidFill>
            <a:schemeClr val="accent2">
              <a:lumMod val="75000"/>
            </a:schemeClr>
          </a:solidFill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</a:rPr>
              <a:t>«Положення про групову і парну роботу»</a:t>
            </a:r>
            <a:endParaRPr lang="ru-RU" sz="3400" b="1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53012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Перед роботою слід домовитися хто та що буде виконувати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Не сперечатися даремно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Намагатися зрозуміти одне одного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В</a:t>
            </a:r>
            <a:r>
              <a:rPr lang="ru-RU" sz="2400" b="1" dirty="0" err="1" smtClean="0"/>
              <a:t>исловлюватися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спочатку</a:t>
            </a:r>
            <a:r>
              <a:rPr lang="ru-RU" sz="2400" b="1" dirty="0" smtClean="0"/>
              <a:t> за </a:t>
            </a:r>
            <a:r>
              <a:rPr lang="ru-RU" sz="2400" b="1" dirty="0" err="1" smtClean="0"/>
              <a:t>бажанням</a:t>
            </a:r>
            <a:r>
              <a:rPr lang="ru-RU" sz="2400" b="1" dirty="0" smtClean="0"/>
              <a:t>, а </a:t>
            </a:r>
            <a:r>
              <a:rPr lang="ru-RU" sz="2400" b="1" dirty="0" err="1" smtClean="0"/>
              <a:t>потім</a:t>
            </a:r>
            <a:r>
              <a:rPr lang="ru-RU" sz="2400" b="1" dirty="0" smtClean="0"/>
              <a:t> по </a:t>
            </a:r>
            <a:r>
              <a:rPr lang="ru-RU" sz="2400" b="1" dirty="0" err="1" smtClean="0"/>
              <a:t>черзі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ru-RU" sz="2400" b="1" dirty="0" err="1" smtClean="0"/>
              <a:t>Дотрим</a:t>
            </a:r>
            <a:r>
              <a:rPr lang="uk-UA" sz="2400" b="1" dirty="0" err="1" smtClean="0"/>
              <a:t>уватися</a:t>
            </a:r>
            <a:r>
              <a:rPr lang="uk-UA" sz="2400" b="1" dirty="0" smtClean="0"/>
              <a:t> </a:t>
            </a:r>
            <a:r>
              <a:rPr lang="ru-RU" sz="2400" b="1" dirty="0" smtClean="0"/>
              <a:t>правил активного </a:t>
            </a:r>
            <a:r>
              <a:rPr lang="ru-RU" sz="2400" b="1" dirty="0" err="1" smtClean="0"/>
              <a:t>слухання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Г</a:t>
            </a:r>
            <a:r>
              <a:rPr lang="ru-RU" sz="2400" b="1" dirty="0" err="1" smtClean="0"/>
              <a:t>оловне</a:t>
            </a:r>
            <a:r>
              <a:rPr lang="ru-RU" sz="2400" b="1" dirty="0" smtClean="0"/>
              <a:t> - не </a:t>
            </a:r>
            <a:r>
              <a:rPr lang="ru-RU" sz="2400" b="1" dirty="0" err="1" smtClean="0"/>
              <a:t>перебиват</a:t>
            </a:r>
            <a:r>
              <a:rPr lang="uk-UA" sz="2400" b="1" dirty="0" smtClean="0"/>
              <a:t>и</a:t>
            </a:r>
            <a:r>
              <a:rPr lang="ru-RU" sz="2400" b="1" dirty="0" smtClean="0"/>
              <a:t> один одного</a:t>
            </a:r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ru-RU" sz="2400" b="1" dirty="0" smtClean="0"/>
              <a:t>Обговорю</a:t>
            </a:r>
            <a:r>
              <a:rPr lang="uk-UA" sz="2400" b="1" dirty="0" smtClean="0"/>
              <a:t>вати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ідеї</a:t>
            </a:r>
            <a:r>
              <a:rPr lang="ru-RU" sz="2400" b="1" dirty="0" smtClean="0"/>
              <a:t>, а не </a:t>
            </a:r>
            <a:r>
              <a:rPr lang="ru-RU" sz="2400" b="1" dirty="0" err="1" smtClean="0"/>
              <a:t>особистості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які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висловили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цю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ідею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 </a:t>
            </a:r>
            <a:r>
              <a:rPr lang="ru-RU" sz="2400" b="1" dirty="0" err="1" smtClean="0"/>
              <a:t>Утримув</a:t>
            </a:r>
            <a:r>
              <a:rPr lang="uk-UA" sz="2400" b="1" dirty="0" err="1" smtClean="0"/>
              <a:t>атися</a:t>
            </a:r>
            <a:r>
              <a:rPr lang="uk-UA" sz="2400" b="1" dirty="0" smtClean="0"/>
              <a:t> від 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оцінок</a:t>
            </a:r>
            <a:r>
              <a:rPr lang="ru-RU" sz="2400" b="1" dirty="0" smtClean="0"/>
              <a:t> та образ </a:t>
            </a:r>
            <a:r>
              <a:rPr lang="ru-RU" sz="2400" b="1" dirty="0" err="1" smtClean="0"/>
              <a:t>учасників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групи</a:t>
            </a:r>
            <a:endParaRPr lang="ru-RU" sz="2400" b="1" dirty="0" smtClean="0"/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uk-UA" sz="2400" b="1" dirty="0" smtClean="0"/>
              <a:t> </a:t>
            </a:r>
            <a:r>
              <a:rPr lang="ru-RU" sz="2400" b="1" dirty="0" err="1" smtClean="0"/>
              <a:t>Намагатися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дійти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спільної</a:t>
            </a:r>
            <a:r>
              <a:rPr lang="ru-RU" sz="2400" b="1" dirty="0" smtClean="0"/>
              <a:t> думки</a:t>
            </a:r>
          </a:p>
          <a:p>
            <a:pPr>
              <a:lnSpc>
                <a:spcPct val="120000"/>
              </a:lnSpc>
              <a:buNone/>
            </a:pPr>
            <a:r>
              <a:rPr lang="uk-UA" sz="2600" b="1" dirty="0" smtClean="0"/>
              <a:t> </a:t>
            </a:r>
            <a:endParaRPr lang="ru-RU" sz="2600" b="1" dirty="0" smtClean="0"/>
          </a:p>
          <a:p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solidFill>
                  <a:srgbClr val="7030A0"/>
                </a:solidFill>
              </a:rPr>
              <a:t>«секрети» плідної співпраці: 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476161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734</TotalTime>
  <Words>364</Words>
  <Application>Microsoft Office PowerPoint</Application>
  <PresentationFormat>Экран (4:3)</PresentationFormat>
  <Paragraphs>85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  «Мої учні будуть узнавати нове не від мене;     вони будуть відкривати це нове самі.     Моє головне завдання допомогти      розкритися, розвити власні ідеї»                                                                               І. Г. Пестолоцці</vt:lpstr>
      <vt:lpstr>Школа – це модель суспільства  </vt:lpstr>
      <vt:lpstr>Актуальність теми:</vt:lpstr>
      <vt:lpstr>    Мета досвіду:</vt:lpstr>
      <vt:lpstr>Слайд 7</vt:lpstr>
      <vt:lpstr>«Положення про групову і парну роботу»</vt:lpstr>
      <vt:lpstr>«секрети» плідної співпраці: </vt:lpstr>
      <vt:lpstr>«секрети» плідної співпраці: </vt:lpstr>
      <vt:lpstr>Фронтальна робота з класом</vt:lpstr>
      <vt:lpstr>Коло (за участю вчителя) </vt:lpstr>
      <vt:lpstr> Літера “П” </vt:lpstr>
      <vt:lpstr>Прямокутник </vt:lpstr>
      <vt:lpstr>Робота в четвірках </vt:lpstr>
      <vt:lpstr> Вільне розміщення дітей   на підлозі </vt:lpstr>
      <vt:lpstr>Важливі рекомендації</vt:lpstr>
      <vt:lpstr>Слайд 18</vt:lpstr>
      <vt:lpstr>Слайд 19</vt:lpstr>
      <vt:lpstr>Слайд 20</vt:lpstr>
      <vt:lpstr>                                  - сприятлива для учнів атмосфера;                       - вирішення проблеми сором'язливості;                       - особистісний підхід, оскільки в центрі                          уваги не вчитель, а учень;                      - залучення всіх учнів до  навчального процесу;                      - постійне та безперервне спілкування.   </vt:lpstr>
      <vt:lpstr>Слайд 22</vt:lpstr>
      <vt:lpstr>Слайд 23</vt:lpstr>
      <vt:lpstr>«Успіх приходить до того,  хто робить те,  що найбільше любить»                              М. Форбс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KnOpkA</dc:creator>
  <cp:lastModifiedBy>Admin</cp:lastModifiedBy>
  <cp:revision>66</cp:revision>
  <dcterms:created xsi:type="dcterms:W3CDTF">2015-11-15T17:50:47Z</dcterms:created>
  <dcterms:modified xsi:type="dcterms:W3CDTF">2015-11-19T09:23:34Z</dcterms:modified>
</cp:coreProperties>
</file>